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3"/>
  </p:notesMasterIdLst>
  <p:sldIdLst>
    <p:sldId id="258" r:id="rId2"/>
  </p:sldIdLst>
  <p:sldSz cx="10693400" cy="15122525"/>
  <p:notesSz cx="6797675" cy="9926638"/>
  <p:defaultTextStyle>
    <a:defPPr>
      <a:defRPr lang="ja-JP"/>
    </a:defPPr>
    <a:lvl1pPr marL="0" algn="l" defTabSz="1475110" rtl="0" eaLnBrk="1" latinLnBrk="0" hangingPunct="1">
      <a:defRPr kumimoji="1" sz="2900" kern="1200">
        <a:solidFill>
          <a:schemeClr val="tx1"/>
        </a:solidFill>
        <a:latin typeface="+mn-lt"/>
        <a:ea typeface="+mn-ea"/>
        <a:cs typeface="+mn-cs"/>
      </a:defRPr>
    </a:lvl1pPr>
    <a:lvl2pPr marL="737555" algn="l" defTabSz="1475110" rtl="0" eaLnBrk="1" latinLnBrk="0" hangingPunct="1">
      <a:defRPr kumimoji="1" sz="2900" kern="1200">
        <a:solidFill>
          <a:schemeClr val="tx1"/>
        </a:solidFill>
        <a:latin typeface="+mn-lt"/>
        <a:ea typeface="+mn-ea"/>
        <a:cs typeface="+mn-cs"/>
      </a:defRPr>
    </a:lvl2pPr>
    <a:lvl3pPr marL="1475110" algn="l" defTabSz="1475110" rtl="0" eaLnBrk="1" latinLnBrk="0" hangingPunct="1">
      <a:defRPr kumimoji="1" sz="2900" kern="1200">
        <a:solidFill>
          <a:schemeClr val="tx1"/>
        </a:solidFill>
        <a:latin typeface="+mn-lt"/>
        <a:ea typeface="+mn-ea"/>
        <a:cs typeface="+mn-cs"/>
      </a:defRPr>
    </a:lvl3pPr>
    <a:lvl4pPr marL="2212665" algn="l" defTabSz="1475110" rtl="0" eaLnBrk="1" latinLnBrk="0" hangingPunct="1">
      <a:defRPr kumimoji="1" sz="2900" kern="1200">
        <a:solidFill>
          <a:schemeClr val="tx1"/>
        </a:solidFill>
        <a:latin typeface="+mn-lt"/>
        <a:ea typeface="+mn-ea"/>
        <a:cs typeface="+mn-cs"/>
      </a:defRPr>
    </a:lvl4pPr>
    <a:lvl5pPr marL="2950220" algn="l" defTabSz="1475110" rtl="0" eaLnBrk="1" latinLnBrk="0" hangingPunct="1">
      <a:defRPr kumimoji="1" sz="2900" kern="1200">
        <a:solidFill>
          <a:schemeClr val="tx1"/>
        </a:solidFill>
        <a:latin typeface="+mn-lt"/>
        <a:ea typeface="+mn-ea"/>
        <a:cs typeface="+mn-cs"/>
      </a:defRPr>
    </a:lvl5pPr>
    <a:lvl6pPr marL="3687775" algn="l" defTabSz="1475110" rtl="0" eaLnBrk="1" latinLnBrk="0" hangingPunct="1">
      <a:defRPr kumimoji="1" sz="2900" kern="1200">
        <a:solidFill>
          <a:schemeClr val="tx1"/>
        </a:solidFill>
        <a:latin typeface="+mn-lt"/>
        <a:ea typeface="+mn-ea"/>
        <a:cs typeface="+mn-cs"/>
      </a:defRPr>
    </a:lvl6pPr>
    <a:lvl7pPr marL="4425330" algn="l" defTabSz="1475110" rtl="0" eaLnBrk="1" latinLnBrk="0" hangingPunct="1">
      <a:defRPr kumimoji="1" sz="2900" kern="1200">
        <a:solidFill>
          <a:schemeClr val="tx1"/>
        </a:solidFill>
        <a:latin typeface="+mn-lt"/>
        <a:ea typeface="+mn-ea"/>
        <a:cs typeface="+mn-cs"/>
      </a:defRPr>
    </a:lvl7pPr>
    <a:lvl8pPr marL="5162885" algn="l" defTabSz="1475110" rtl="0" eaLnBrk="1" latinLnBrk="0" hangingPunct="1">
      <a:defRPr kumimoji="1" sz="2900" kern="1200">
        <a:solidFill>
          <a:schemeClr val="tx1"/>
        </a:solidFill>
        <a:latin typeface="+mn-lt"/>
        <a:ea typeface="+mn-ea"/>
        <a:cs typeface="+mn-cs"/>
      </a:defRPr>
    </a:lvl8pPr>
    <a:lvl9pPr marL="5900440" algn="l" defTabSz="1475110"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3" userDrawn="1">
          <p15:clr>
            <a:srgbClr val="A4A3A4"/>
          </p15:clr>
        </p15:guide>
        <p15:guide id="2" pos="33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秋間 善弘" initials="秋間"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33CCFF"/>
    <a:srgbClr val="00FF00"/>
    <a:srgbClr val="FF9933"/>
    <a:srgbClr val="FF99FF"/>
    <a:srgbClr val="66FFFF"/>
    <a:srgbClr val="00FFFF"/>
    <a:srgbClr val="FFCCFF"/>
    <a:srgbClr val="FFFF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5065" autoAdjust="0"/>
  </p:normalViewPr>
  <p:slideViewPr>
    <p:cSldViewPr showGuides="1">
      <p:cViewPr varScale="1">
        <p:scale>
          <a:sx n="48" d="100"/>
          <a:sy n="48" d="100"/>
        </p:scale>
        <p:origin x="3858" y="48"/>
      </p:cViewPr>
      <p:guideLst>
        <p:guide orient="horz" pos="4763"/>
        <p:guide pos="3368"/>
      </p:guideLst>
    </p:cSldViewPr>
  </p:slideViewPr>
  <p:notesTextViewPr>
    <p:cViewPr>
      <p:scale>
        <a:sx n="1" d="1"/>
        <a:sy n="1" d="1"/>
      </p:scale>
      <p:origin x="0" y="0"/>
    </p:cViewPr>
  </p:notesTextViewPr>
  <p:sorterViewPr>
    <p:cViewPr>
      <p:scale>
        <a:sx n="134" d="100"/>
        <a:sy n="134"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27" tIns="45713" rIns="91427"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90" y="0"/>
            <a:ext cx="2946400" cy="496888"/>
          </a:xfrm>
          <a:prstGeom prst="rect">
            <a:avLst/>
          </a:prstGeom>
        </p:spPr>
        <p:txBody>
          <a:bodyPr vert="horz" lIns="91427" tIns="45713" rIns="91427" bIns="45713" rtlCol="0"/>
          <a:lstStyle>
            <a:lvl1pPr algn="r">
              <a:defRPr sz="1200"/>
            </a:lvl1pPr>
          </a:lstStyle>
          <a:p>
            <a:fld id="{11FF7CF5-4DFE-41F9-8CAC-E139668DE272}" type="datetimeFigureOut">
              <a:rPr kumimoji="1" lang="ja-JP" altLang="en-US" smtClean="0"/>
              <a:t>2025/8/27</a:t>
            </a:fld>
            <a:endParaRPr kumimoji="1" lang="ja-JP" altLang="en-US"/>
          </a:p>
        </p:txBody>
      </p:sp>
      <p:sp>
        <p:nvSpPr>
          <p:cNvPr id="4" name="スライド イメージ プレースホルダー 3"/>
          <p:cNvSpPr>
            <a:spLocks noGrp="1" noRot="1" noChangeAspect="1"/>
          </p:cNvSpPr>
          <p:nvPr>
            <p:ph type="sldImg" idx="2"/>
          </p:nvPr>
        </p:nvSpPr>
        <p:spPr>
          <a:xfrm>
            <a:off x="2214563" y="1241425"/>
            <a:ext cx="2368550" cy="3349625"/>
          </a:xfrm>
          <a:prstGeom prst="rect">
            <a:avLst/>
          </a:prstGeom>
          <a:noFill/>
          <a:ln w="12700">
            <a:solidFill>
              <a:prstClr val="black"/>
            </a:solidFill>
          </a:ln>
        </p:spPr>
        <p:txBody>
          <a:bodyPr vert="horz" lIns="91427" tIns="45713" rIns="91427" bIns="45713" rtlCol="0" anchor="ctr"/>
          <a:lstStyle/>
          <a:p>
            <a:endParaRPr lang="ja-JP" altLang="en-US"/>
          </a:p>
        </p:txBody>
      </p:sp>
      <p:sp>
        <p:nvSpPr>
          <p:cNvPr id="5" name="ノート プレースホルダー 4"/>
          <p:cNvSpPr>
            <a:spLocks noGrp="1"/>
          </p:cNvSpPr>
          <p:nvPr>
            <p:ph type="body" sz="quarter" idx="3"/>
          </p:nvPr>
        </p:nvSpPr>
        <p:spPr>
          <a:xfrm>
            <a:off x="679450" y="4776790"/>
            <a:ext cx="5438775" cy="3908425"/>
          </a:xfrm>
          <a:prstGeom prst="rect">
            <a:avLst/>
          </a:prstGeom>
        </p:spPr>
        <p:txBody>
          <a:bodyPr vert="horz" lIns="91427" tIns="45713" rIns="91427" bIns="457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27" tIns="45713" rIns="91427"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90" y="9429750"/>
            <a:ext cx="2946400" cy="496888"/>
          </a:xfrm>
          <a:prstGeom prst="rect">
            <a:avLst/>
          </a:prstGeom>
        </p:spPr>
        <p:txBody>
          <a:bodyPr vert="horz" lIns="91427" tIns="45713" rIns="91427" bIns="45713" rtlCol="0" anchor="b"/>
          <a:lstStyle>
            <a:lvl1pPr algn="r">
              <a:defRPr sz="1200"/>
            </a:lvl1pPr>
          </a:lstStyle>
          <a:p>
            <a:fld id="{97CC5D5F-F7E0-46AD-A39D-EE8D70E15271}" type="slidenum">
              <a:rPr kumimoji="1" lang="ja-JP" altLang="en-US" smtClean="0"/>
              <a:t>‹#›</a:t>
            </a:fld>
            <a:endParaRPr kumimoji="1" lang="ja-JP" altLang="en-US"/>
          </a:p>
        </p:txBody>
      </p:sp>
    </p:spTree>
    <p:extLst>
      <p:ext uri="{BB962C8B-B14F-4D97-AF65-F5344CB8AC3E}">
        <p14:creationId xmlns:p14="http://schemas.microsoft.com/office/powerpoint/2010/main" val="38442090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スライド1">
    <p:spTree>
      <p:nvGrpSpPr>
        <p:cNvPr id="1" name=""/>
        <p:cNvGrpSpPr/>
        <p:nvPr/>
      </p:nvGrpSpPr>
      <p:grpSpPr>
        <a:xfrm>
          <a:off x="0" y="0"/>
          <a:ext cx="0" cy="0"/>
          <a:chOff x="0" y="0"/>
          <a:chExt cx="0" cy="0"/>
        </a:xfrm>
      </p:grpSpPr>
      <p:sp>
        <p:nvSpPr>
          <p:cNvPr id="10" name="テキスト プレースホルダー 9"/>
          <p:cNvSpPr>
            <a:spLocks noGrp="1"/>
          </p:cNvSpPr>
          <p:nvPr>
            <p:ph type="body" sz="quarter" idx="10" hasCustomPrompt="1"/>
          </p:nvPr>
        </p:nvSpPr>
        <p:spPr>
          <a:xfrm>
            <a:off x="1676728" y="13010155"/>
            <a:ext cx="1883847" cy="378377"/>
          </a:xfrm>
        </p:spPr>
        <p:txBody>
          <a:bodyPr>
            <a:noAutofit/>
          </a:bodyPr>
          <a:lstStyle>
            <a:lvl1pPr marL="0" indent="0" algn="ctr">
              <a:buNone/>
              <a:defRPr sz="2000" b="1">
                <a:solidFill>
                  <a:schemeClr val="accent4">
                    <a:lumMod val="50000"/>
                  </a:schemeClr>
                </a:solidFill>
                <a:latin typeface="メイリオ" panose="020B0604030504040204" pitchFamily="50" charset="-128"/>
                <a:ea typeface="メイリオ" panose="020B0604030504040204" pitchFamily="50" charset="-128"/>
              </a:defRPr>
            </a:lvl1pPr>
            <a:lvl2pPr marL="567111" indent="0">
              <a:buNone/>
              <a:defRPr>
                <a:solidFill>
                  <a:schemeClr val="accent4">
                    <a:lumMod val="50000"/>
                  </a:schemeClr>
                </a:solidFill>
              </a:defRPr>
            </a:lvl2pPr>
            <a:lvl3pPr marL="1134222" indent="0">
              <a:buNone/>
              <a:defRPr>
                <a:solidFill>
                  <a:schemeClr val="accent4">
                    <a:lumMod val="50000"/>
                  </a:schemeClr>
                </a:solidFill>
              </a:defRPr>
            </a:lvl3pPr>
            <a:lvl4pPr marL="1701333" indent="0">
              <a:buNone/>
              <a:defRPr>
                <a:solidFill>
                  <a:schemeClr val="accent4">
                    <a:lumMod val="50000"/>
                  </a:schemeClr>
                </a:solidFill>
              </a:defRPr>
            </a:lvl4pPr>
            <a:lvl5pPr marL="2268444" indent="0">
              <a:buNone/>
              <a:defRPr>
                <a:solidFill>
                  <a:schemeClr val="accent4">
                    <a:lumMod val="50000"/>
                  </a:schemeClr>
                </a:solidFill>
              </a:defRPr>
            </a:lvl5pPr>
          </a:lstStyle>
          <a:p>
            <a:pPr lvl="0"/>
            <a:r>
              <a:rPr kumimoji="1" lang="ja-JP" altLang="en-US" dirty="0"/>
              <a:t>○○○○株式会社</a:t>
            </a:r>
          </a:p>
        </p:txBody>
      </p:sp>
      <p:sp>
        <p:nvSpPr>
          <p:cNvPr id="11" name="テキスト プレースホルダー 9"/>
          <p:cNvSpPr>
            <a:spLocks noGrp="1"/>
          </p:cNvSpPr>
          <p:nvPr>
            <p:ph type="body" sz="quarter" idx="11" hasCustomPrompt="1"/>
          </p:nvPr>
        </p:nvSpPr>
        <p:spPr>
          <a:xfrm>
            <a:off x="858047" y="13569419"/>
            <a:ext cx="3521208" cy="254566"/>
          </a:xfrm>
        </p:spPr>
        <p:txBody>
          <a:bodyPr>
            <a:normAutofit/>
          </a:bodyPr>
          <a:lstStyle>
            <a:lvl1pPr marL="0" indent="0" algn="ctr">
              <a:buNone/>
              <a:defRPr sz="1100">
                <a:solidFill>
                  <a:schemeClr val="accent4">
                    <a:lumMod val="50000"/>
                  </a:schemeClr>
                </a:solidFill>
                <a:latin typeface="メイリオ" panose="020B0604030504040204" pitchFamily="50" charset="-128"/>
                <a:ea typeface="メイリオ" panose="020B0604030504040204" pitchFamily="50" charset="-128"/>
              </a:defRPr>
            </a:lvl1pPr>
            <a:lvl2pPr marL="567111" indent="0">
              <a:buNone/>
              <a:defRPr>
                <a:solidFill>
                  <a:schemeClr val="accent4">
                    <a:lumMod val="50000"/>
                  </a:schemeClr>
                </a:solidFill>
              </a:defRPr>
            </a:lvl2pPr>
            <a:lvl3pPr marL="1134222" indent="0">
              <a:buNone/>
              <a:defRPr>
                <a:solidFill>
                  <a:schemeClr val="accent4">
                    <a:lumMod val="50000"/>
                  </a:schemeClr>
                </a:solidFill>
              </a:defRPr>
            </a:lvl3pPr>
            <a:lvl4pPr marL="1701333" indent="0">
              <a:buNone/>
              <a:defRPr>
                <a:solidFill>
                  <a:schemeClr val="accent4">
                    <a:lumMod val="50000"/>
                  </a:schemeClr>
                </a:solidFill>
              </a:defRPr>
            </a:lvl4pPr>
            <a:lvl5pPr marL="2268444" indent="0">
              <a:buNone/>
              <a:defRPr>
                <a:solidFill>
                  <a:schemeClr val="accent4">
                    <a:lumMod val="50000"/>
                  </a:schemeClr>
                </a:solidFill>
              </a:defRPr>
            </a:lvl5pPr>
          </a:lstStyle>
          <a:p>
            <a:pPr lvl="0"/>
            <a:r>
              <a:rPr kumimoji="1" lang="ja-JP" altLang="en-US" dirty="0"/>
              <a:t>〒</a:t>
            </a:r>
            <a:r>
              <a:rPr kumimoji="1" lang="en-US" altLang="ja-JP" dirty="0"/>
              <a:t>000-0000</a:t>
            </a:r>
            <a:r>
              <a:rPr kumimoji="1" lang="ja-JP" altLang="en-US" dirty="0"/>
              <a:t>　東京都○○○○○○○○</a:t>
            </a:r>
          </a:p>
        </p:txBody>
      </p:sp>
      <p:sp>
        <p:nvSpPr>
          <p:cNvPr id="12" name="テキスト プレースホルダー 9"/>
          <p:cNvSpPr>
            <a:spLocks noGrp="1"/>
          </p:cNvSpPr>
          <p:nvPr>
            <p:ph type="body" sz="quarter" idx="12" hasCustomPrompt="1"/>
          </p:nvPr>
        </p:nvSpPr>
        <p:spPr>
          <a:xfrm>
            <a:off x="858047" y="13862129"/>
            <a:ext cx="3521208" cy="254566"/>
          </a:xfrm>
        </p:spPr>
        <p:txBody>
          <a:bodyPr>
            <a:normAutofit/>
          </a:bodyPr>
          <a:lstStyle>
            <a:lvl1pPr marL="0" indent="0" algn="ctr">
              <a:buNone/>
              <a:defRPr sz="1100">
                <a:solidFill>
                  <a:schemeClr val="accent4">
                    <a:lumMod val="50000"/>
                  </a:schemeClr>
                </a:solidFill>
                <a:latin typeface="メイリオ" panose="020B0604030504040204" pitchFamily="50" charset="-128"/>
                <a:ea typeface="メイリオ" panose="020B0604030504040204" pitchFamily="50" charset="-128"/>
              </a:defRPr>
            </a:lvl1pPr>
            <a:lvl2pPr marL="567111" indent="0">
              <a:buNone/>
              <a:defRPr>
                <a:solidFill>
                  <a:schemeClr val="accent4">
                    <a:lumMod val="50000"/>
                  </a:schemeClr>
                </a:solidFill>
              </a:defRPr>
            </a:lvl2pPr>
            <a:lvl3pPr marL="1134222" indent="0">
              <a:buNone/>
              <a:defRPr>
                <a:solidFill>
                  <a:schemeClr val="accent4">
                    <a:lumMod val="50000"/>
                  </a:schemeClr>
                </a:solidFill>
              </a:defRPr>
            </a:lvl3pPr>
            <a:lvl4pPr marL="1701333" indent="0">
              <a:buNone/>
              <a:defRPr>
                <a:solidFill>
                  <a:schemeClr val="accent4">
                    <a:lumMod val="50000"/>
                  </a:schemeClr>
                </a:solidFill>
              </a:defRPr>
            </a:lvl4pPr>
            <a:lvl5pPr marL="2268444" indent="0">
              <a:buNone/>
              <a:defRPr>
                <a:solidFill>
                  <a:schemeClr val="accent4">
                    <a:lumMod val="50000"/>
                  </a:schemeClr>
                </a:solidFill>
              </a:defRPr>
            </a:lvl5pPr>
          </a:lstStyle>
          <a:p>
            <a:pPr lvl="0"/>
            <a:r>
              <a:rPr kumimoji="1" lang="en-US" altLang="ja-JP" dirty="0"/>
              <a:t>TEL:00-0000-0000</a:t>
            </a:r>
            <a:r>
              <a:rPr kumimoji="1" lang="ja-JP" altLang="en-US" dirty="0"/>
              <a:t>　</a:t>
            </a:r>
            <a:r>
              <a:rPr kumimoji="1" lang="en-US" altLang="ja-JP" dirty="0"/>
              <a:t>FAX:00-0000-0000</a:t>
            </a:r>
            <a:endParaRPr kumimoji="1" lang="ja-JP" altLang="en-US" dirty="0"/>
          </a:p>
        </p:txBody>
      </p:sp>
      <p:sp>
        <p:nvSpPr>
          <p:cNvPr id="13" name="テキスト プレースホルダー 9"/>
          <p:cNvSpPr>
            <a:spLocks noGrp="1"/>
          </p:cNvSpPr>
          <p:nvPr>
            <p:ph type="body" sz="quarter" idx="13" hasCustomPrompt="1"/>
          </p:nvPr>
        </p:nvSpPr>
        <p:spPr>
          <a:xfrm>
            <a:off x="858047" y="14154838"/>
            <a:ext cx="3521208" cy="254566"/>
          </a:xfrm>
        </p:spPr>
        <p:txBody>
          <a:bodyPr>
            <a:normAutofit/>
          </a:bodyPr>
          <a:lstStyle>
            <a:lvl1pPr marL="0" indent="0" algn="ctr">
              <a:buNone/>
              <a:defRPr sz="1100">
                <a:solidFill>
                  <a:schemeClr val="accent4">
                    <a:lumMod val="50000"/>
                  </a:schemeClr>
                </a:solidFill>
                <a:latin typeface="メイリオ" panose="020B0604030504040204" pitchFamily="50" charset="-128"/>
                <a:ea typeface="メイリオ" panose="020B0604030504040204" pitchFamily="50" charset="-128"/>
              </a:defRPr>
            </a:lvl1pPr>
            <a:lvl2pPr marL="567111" indent="0">
              <a:buNone/>
              <a:defRPr>
                <a:solidFill>
                  <a:schemeClr val="accent4">
                    <a:lumMod val="50000"/>
                  </a:schemeClr>
                </a:solidFill>
              </a:defRPr>
            </a:lvl2pPr>
            <a:lvl3pPr marL="1134222" indent="0">
              <a:buNone/>
              <a:defRPr>
                <a:solidFill>
                  <a:schemeClr val="accent4">
                    <a:lumMod val="50000"/>
                  </a:schemeClr>
                </a:solidFill>
              </a:defRPr>
            </a:lvl3pPr>
            <a:lvl4pPr marL="1701333" indent="0">
              <a:buNone/>
              <a:defRPr>
                <a:solidFill>
                  <a:schemeClr val="accent4">
                    <a:lumMod val="50000"/>
                  </a:schemeClr>
                </a:solidFill>
              </a:defRPr>
            </a:lvl4pPr>
            <a:lvl5pPr marL="2268444" indent="0">
              <a:buNone/>
              <a:defRPr>
                <a:solidFill>
                  <a:schemeClr val="accent4">
                    <a:lumMod val="50000"/>
                  </a:schemeClr>
                </a:solidFill>
              </a:defRPr>
            </a:lvl5pPr>
          </a:lstStyle>
          <a:p>
            <a:pPr lvl="0"/>
            <a:r>
              <a:rPr kumimoji="1" lang="en-US" altLang="ja-JP" dirty="0"/>
              <a:t>http://www.xxxxxxxxxxxx</a:t>
            </a:r>
            <a:endParaRPr kumimoji="1" lang="ja-JP" altLang="en-US" dirty="0"/>
          </a:p>
        </p:txBody>
      </p:sp>
    </p:spTree>
    <p:extLst>
      <p:ext uri="{BB962C8B-B14F-4D97-AF65-F5344CB8AC3E}">
        <p14:creationId xmlns:p14="http://schemas.microsoft.com/office/powerpoint/2010/main" val="314560504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35171" y="805136"/>
            <a:ext cx="9223058" cy="2922989"/>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735171" y="4025673"/>
            <a:ext cx="9223058" cy="959510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735171" y="14016342"/>
            <a:ext cx="2406015" cy="805135"/>
          </a:xfrm>
          <a:prstGeom prst="rect">
            <a:avLst/>
          </a:prstGeom>
        </p:spPr>
        <p:txBody>
          <a:bodyPr vert="horz" lIns="91440" tIns="45720" rIns="91440" bIns="45720" rtlCol="0" anchor="ctr"/>
          <a:lstStyle>
            <a:lvl1pPr algn="l">
              <a:defRPr sz="1488">
                <a:solidFill>
                  <a:schemeClr val="tx1">
                    <a:tint val="75000"/>
                  </a:schemeClr>
                </a:solidFill>
              </a:defRPr>
            </a:lvl1pPr>
          </a:lstStyle>
          <a:p>
            <a:fld id="{EF9C7CDC-5E7D-477E-A64A-5BA1AE91D32A}" type="datetimeFigureOut">
              <a:rPr kumimoji="1" lang="ja-JP" altLang="en-US" smtClean="0"/>
              <a:t>2025/8/27</a:t>
            </a:fld>
            <a:endParaRPr kumimoji="1" lang="ja-JP" altLang="en-US" dirty="0"/>
          </a:p>
        </p:txBody>
      </p:sp>
      <p:sp>
        <p:nvSpPr>
          <p:cNvPr id="5" name="フッター プレースホルダー 4"/>
          <p:cNvSpPr>
            <a:spLocks noGrp="1"/>
          </p:cNvSpPr>
          <p:nvPr>
            <p:ph type="ftr" sz="quarter" idx="3"/>
          </p:nvPr>
        </p:nvSpPr>
        <p:spPr>
          <a:xfrm>
            <a:off x="3542189" y="14016342"/>
            <a:ext cx="3609022" cy="805135"/>
          </a:xfrm>
          <a:prstGeom prst="rect">
            <a:avLst/>
          </a:prstGeom>
        </p:spPr>
        <p:txBody>
          <a:bodyPr vert="horz" lIns="91440" tIns="45720" rIns="91440" bIns="45720" rtlCol="0" anchor="ctr"/>
          <a:lstStyle>
            <a:lvl1pPr algn="ctr">
              <a:defRPr sz="1488">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552214" y="14016342"/>
            <a:ext cx="2406015" cy="805135"/>
          </a:xfrm>
          <a:prstGeom prst="rect">
            <a:avLst/>
          </a:prstGeom>
        </p:spPr>
        <p:txBody>
          <a:bodyPr vert="horz" lIns="91440" tIns="45720" rIns="91440" bIns="45720" rtlCol="0" anchor="ctr"/>
          <a:lstStyle>
            <a:lvl1pPr algn="r">
              <a:defRPr sz="1488">
                <a:solidFill>
                  <a:schemeClr val="tx1">
                    <a:tint val="75000"/>
                  </a:schemeClr>
                </a:solidFill>
              </a:defRPr>
            </a:lvl1pPr>
          </a:lstStyle>
          <a:p>
            <a:fld id="{7F9AC9CB-47E6-460C-AC22-80252AFCCA3D}" type="slidenum">
              <a:rPr kumimoji="1" lang="ja-JP" altLang="en-US" smtClean="0"/>
              <a:t>‹#›</a:t>
            </a:fld>
            <a:endParaRPr kumimoji="1" lang="ja-JP" altLang="en-US" dirty="0"/>
          </a:p>
        </p:txBody>
      </p:sp>
    </p:spTree>
    <p:extLst>
      <p:ext uri="{BB962C8B-B14F-4D97-AF65-F5344CB8AC3E}">
        <p14:creationId xmlns:p14="http://schemas.microsoft.com/office/powerpoint/2010/main" val="1060435295"/>
      </p:ext>
    </p:extLst>
  </p:cSld>
  <p:clrMap bg1="lt1" tx1="dk1" bg2="lt2" tx2="dk2" accent1="accent1" accent2="accent2" accent3="accent3" accent4="accent4" accent5="accent5" accent6="accent6" hlink="hlink" folHlink="folHlink"/>
  <p:sldLayoutIdLst>
    <p:sldLayoutId id="2147483666" r:id="rId1"/>
  </p:sldLayoutIdLst>
  <p:txStyles>
    <p:titleStyle>
      <a:lvl1pPr algn="l" defTabSz="1134222" rtl="0" eaLnBrk="1" latinLnBrk="0" hangingPunct="1">
        <a:lnSpc>
          <a:spcPct val="90000"/>
        </a:lnSpc>
        <a:spcBef>
          <a:spcPct val="0"/>
        </a:spcBef>
        <a:buNone/>
        <a:defRPr kumimoji="1" sz="5458" kern="1200">
          <a:solidFill>
            <a:schemeClr val="tx1"/>
          </a:solidFill>
          <a:latin typeface="+mj-lt"/>
          <a:ea typeface="+mj-ea"/>
          <a:cs typeface="+mj-cs"/>
        </a:defRPr>
      </a:lvl1pPr>
    </p:titleStyle>
    <p:bodyStyle>
      <a:lvl1pPr marL="283555" indent="-283555" algn="l" defTabSz="1134222" rtl="0" eaLnBrk="1" latinLnBrk="0" hangingPunct="1">
        <a:lnSpc>
          <a:spcPct val="90000"/>
        </a:lnSpc>
        <a:spcBef>
          <a:spcPts val="1240"/>
        </a:spcBef>
        <a:buFont typeface="Arial" panose="020B0604020202020204" pitchFamily="34" charset="0"/>
        <a:buChar char="•"/>
        <a:defRPr kumimoji="1" sz="3473" kern="1200">
          <a:solidFill>
            <a:schemeClr val="tx1"/>
          </a:solidFill>
          <a:latin typeface="+mn-lt"/>
          <a:ea typeface="+mn-ea"/>
          <a:cs typeface="+mn-cs"/>
        </a:defRPr>
      </a:lvl1pPr>
      <a:lvl2pPr marL="850666" indent="-283555" algn="l" defTabSz="1134222" rtl="0" eaLnBrk="1" latinLnBrk="0" hangingPunct="1">
        <a:lnSpc>
          <a:spcPct val="90000"/>
        </a:lnSpc>
        <a:spcBef>
          <a:spcPts val="620"/>
        </a:spcBef>
        <a:buFont typeface="Arial" panose="020B0604020202020204" pitchFamily="34" charset="0"/>
        <a:buChar char="•"/>
        <a:defRPr kumimoji="1" sz="2977" kern="1200">
          <a:solidFill>
            <a:schemeClr val="tx1"/>
          </a:solidFill>
          <a:latin typeface="+mn-lt"/>
          <a:ea typeface="+mn-ea"/>
          <a:cs typeface="+mn-cs"/>
        </a:defRPr>
      </a:lvl2pPr>
      <a:lvl3pPr marL="1417777" indent="-283555" algn="l" defTabSz="1134222" rtl="0" eaLnBrk="1" latinLnBrk="0" hangingPunct="1">
        <a:lnSpc>
          <a:spcPct val="90000"/>
        </a:lnSpc>
        <a:spcBef>
          <a:spcPts val="620"/>
        </a:spcBef>
        <a:buFont typeface="Arial" panose="020B0604020202020204" pitchFamily="34" charset="0"/>
        <a:buChar char="•"/>
        <a:defRPr kumimoji="1" sz="2481" kern="1200">
          <a:solidFill>
            <a:schemeClr val="tx1"/>
          </a:solidFill>
          <a:latin typeface="+mn-lt"/>
          <a:ea typeface="+mn-ea"/>
          <a:cs typeface="+mn-cs"/>
        </a:defRPr>
      </a:lvl3pPr>
      <a:lvl4pPr marL="1984888" indent="-283555" algn="l" defTabSz="1134222" rtl="0" eaLnBrk="1" latinLnBrk="0" hangingPunct="1">
        <a:lnSpc>
          <a:spcPct val="90000"/>
        </a:lnSpc>
        <a:spcBef>
          <a:spcPts val="620"/>
        </a:spcBef>
        <a:buFont typeface="Arial" panose="020B0604020202020204" pitchFamily="34" charset="0"/>
        <a:buChar char="•"/>
        <a:defRPr kumimoji="1" sz="2233" kern="1200">
          <a:solidFill>
            <a:schemeClr val="tx1"/>
          </a:solidFill>
          <a:latin typeface="+mn-lt"/>
          <a:ea typeface="+mn-ea"/>
          <a:cs typeface="+mn-cs"/>
        </a:defRPr>
      </a:lvl4pPr>
      <a:lvl5pPr marL="2551999" indent="-283555" algn="l" defTabSz="1134222" rtl="0" eaLnBrk="1" latinLnBrk="0" hangingPunct="1">
        <a:lnSpc>
          <a:spcPct val="90000"/>
        </a:lnSpc>
        <a:spcBef>
          <a:spcPts val="620"/>
        </a:spcBef>
        <a:buFont typeface="Arial" panose="020B0604020202020204" pitchFamily="34" charset="0"/>
        <a:buChar char="•"/>
        <a:defRPr kumimoji="1" sz="2233" kern="1200">
          <a:solidFill>
            <a:schemeClr val="tx1"/>
          </a:solidFill>
          <a:latin typeface="+mn-lt"/>
          <a:ea typeface="+mn-ea"/>
          <a:cs typeface="+mn-cs"/>
        </a:defRPr>
      </a:lvl5pPr>
      <a:lvl6pPr marL="3119110" indent="-283555" algn="l" defTabSz="1134222" rtl="0" eaLnBrk="1" latinLnBrk="0" hangingPunct="1">
        <a:lnSpc>
          <a:spcPct val="90000"/>
        </a:lnSpc>
        <a:spcBef>
          <a:spcPts val="620"/>
        </a:spcBef>
        <a:buFont typeface="Arial" panose="020B0604020202020204" pitchFamily="34" charset="0"/>
        <a:buChar char="•"/>
        <a:defRPr kumimoji="1" sz="2233" kern="1200">
          <a:solidFill>
            <a:schemeClr val="tx1"/>
          </a:solidFill>
          <a:latin typeface="+mn-lt"/>
          <a:ea typeface="+mn-ea"/>
          <a:cs typeface="+mn-cs"/>
        </a:defRPr>
      </a:lvl6pPr>
      <a:lvl7pPr marL="3686221" indent="-283555" algn="l" defTabSz="1134222" rtl="0" eaLnBrk="1" latinLnBrk="0" hangingPunct="1">
        <a:lnSpc>
          <a:spcPct val="90000"/>
        </a:lnSpc>
        <a:spcBef>
          <a:spcPts val="620"/>
        </a:spcBef>
        <a:buFont typeface="Arial" panose="020B0604020202020204" pitchFamily="34" charset="0"/>
        <a:buChar char="•"/>
        <a:defRPr kumimoji="1" sz="2233" kern="1200">
          <a:solidFill>
            <a:schemeClr val="tx1"/>
          </a:solidFill>
          <a:latin typeface="+mn-lt"/>
          <a:ea typeface="+mn-ea"/>
          <a:cs typeface="+mn-cs"/>
        </a:defRPr>
      </a:lvl7pPr>
      <a:lvl8pPr marL="4253332" indent="-283555" algn="l" defTabSz="1134222" rtl="0" eaLnBrk="1" latinLnBrk="0" hangingPunct="1">
        <a:lnSpc>
          <a:spcPct val="90000"/>
        </a:lnSpc>
        <a:spcBef>
          <a:spcPts val="620"/>
        </a:spcBef>
        <a:buFont typeface="Arial" panose="020B0604020202020204" pitchFamily="34" charset="0"/>
        <a:buChar char="•"/>
        <a:defRPr kumimoji="1" sz="2233" kern="1200">
          <a:solidFill>
            <a:schemeClr val="tx1"/>
          </a:solidFill>
          <a:latin typeface="+mn-lt"/>
          <a:ea typeface="+mn-ea"/>
          <a:cs typeface="+mn-cs"/>
        </a:defRPr>
      </a:lvl8pPr>
      <a:lvl9pPr marL="4820442" indent="-283555" algn="l" defTabSz="1134222" rtl="0" eaLnBrk="1" latinLnBrk="0" hangingPunct="1">
        <a:lnSpc>
          <a:spcPct val="90000"/>
        </a:lnSpc>
        <a:spcBef>
          <a:spcPts val="620"/>
        </a:spcBef>
        <a:buFont typeface="Arial" panose="020B0604020202020204" pitchFamily="34" charset="0"/>
        <a:buChar char="•"/>
        <a:defRPr kumimoji="1" sz="2233" kern="1200">
          <a:solidFill>
            <a:schemeClr val="tx1"/>
          </a:solidFill>
          <a:latin typeface="+mn-lt"/>
          <a:ea typeface="+mn-ea"/>
          <a:cs typeface="+mn-cs"/>
        </a:defRPr>
      </a:lvl9pPr>
    </p:bodyStyle>
    <p:otherStyle>
      <a:defPPr>
        <a:defRPr lang="ja-JP"/>
      </a:defPPr>
      <a:lvl1pPr marL="0" algn="l" defTabSz="1134222" rtl="0" eaLnBrk="1" latinLnBrk="0" hangingPunct="1">
        <a:defRPr kumimoji="1" sz="2233" kern="1200">
          <a:solidFill>
            <a:schemeClr val="tx1"/>
          </a:solidFill>
          <a:latin typeface="+mn-lt"/>
          <a:ea typeface="+mn-ea"/>
          <a:cs typeface="+mn-cs"/>
        </a:defRPr>
      </a:lvl1pPr>
      <a:lvl2pPr marL="567111" algn="l" defTabSz="1134222" rtl="0" eaLnBrk="1" latinLnBrk="0" hangingPunct="1">
        <a:defRPr kumimoji="1" sz="2233" kern="1200">
          <a:solidFill>
            <a:schemeClr val="tx1"/>
          </a:solidFill>
          <a:latin typeface="+mn-lt"/>
          <a:ea typeface="+mn-ea"/>
          <a:cs typeface="+mn-cs"/>
        </a:defRPr>
      </a:lvl2pPr>
      <a:lvl3pPr marL="1134222" algn="l" defTabSz="1134222" rtl="0" eaLnBrk="1" latinLnBrk="0" hangingPunct="1">
        <a:defRPr kumimoji="1" sz="2233" kern="1200">
          <a:solidFill>
            <a:schemeClr val="tx1"/>
          </a:solidFill>
          <a:latin typeface="+mn-lt"/>
          <a:ea typeface="+mn-ea"/>
          <a:cs typeface="+mn-cs"/>
        </a:defRPr>
      </a:lvl3pPr>
      <a:lvl4pPr marL="1701333" algn="l" defTabSz="1134222" rtl="0" eaLnBrk="1" latinLnBrk="0" hangingPunct="1">
        <a:defRPr kumimoji="1" sz="2233" kern="1200">
          <a:solidFill>
            <a:schemeClr val="tx1"/>
          </a:solidFill>
          <a:latin typeface="+mn-lt"/>
          <a:ea typeface="+mn-ea"/>
          <a:cs typeface="+mn-cs"/>
        </a:defRPr>
      </a:lvl4pPr>
      <a:lvl5pPr marL="2268444" algn="l" defTabSz="1134222" rtl="0" eaLnBrk="1" latinLnBrk="0" hangingPunct="1">
        <a:defRPr kumimoji="1" sz="2233" kern="1200">
          <a:solidFill>
            <a:schemeClr val="tx1"/>
          </a:solidFill>
          <a:latin typeface="+mn-lt"/>
          <a:ea typeface="+mn-ea"/>
          <a:cs typeface="+mn-cs"/>
        </a:defRPr>
      </a:lvl5pPr>
      <a:lvl6pPr marL="2835554" algn="l" defTabSz="1134222" rtl="0" eaLnBrk="1" latinLnBrk="0" hangingPunct="1">
        <a:defRPr kumimoji="1" sz="2233" kern="1200">
          <a:solidFill>
            <a:schemeClr val="tx1"/>
          </a:solidFill>
          <a:latin typeface="+mn-lt"/>
          <a:ea typeface="+mn-ea"/>
          <a:cs typeface="+mn-cs"/>
        </a:defRPr>
      </a:lvl6pPr>
      <a:lvl7pPr marL="3402665" algn="l" defTabSz="1134222" rtl="0" eaLnBrk="1" latinLnBrk="0" hangingPunct="1">
        <a:defRPr kumimoji="1" sz="2233" kern="1200">
          <a:solidFill>
            <a:schemeClr val="tx1"/>
          </a:solidFill>
          <a:latin typeface="+mn-lt"/>
          <a:ea typeface="+mn-ea"/>
          <a:cs typeface="+mn-cs"/>
        </a:defRPr>
      </a:lvl7pPr>
      <a:lvl8pPr marL="3969776" algn="l" defTabSz="1134222" rtl="0" eaLnBrk="1" latinLnBrk="0" hangingPunct="1">
        <a:defRPr kumimoji="1" sz="2233" kern="1200">
          <a:solidFill>
            <a:schemeClr val="tx1"/>
          </a:solidFill>
          <a:latin typeface="+mn-lt"/>
          <a:ea typeface="+mn-ea"/>
          <a:cs typeface="+mn-cs"/>
        </a:defRPr>
      </a:lvl8pPr>
      <a:lvl9pPr marL="4536887" algn="l" defTabSz="1134222" rtl="0" eaLnBrk="1" latinLnBrk="0" hangingPunct="1">
        <a:defRPr kumimoji="1" sz="22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kinshu.info/" TargetMode="External"/><Relationship Id="rId7"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F3C477CB-2122-2AF5-4915-5F80D6A2C00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41137"/>
            <a:ext cx="10712392" cy="6337126"/>
          </a:xfrm>
          <a:prstGeom prst="rect">
            <a:avLst/>
          </a:prstGeom>
          <a:ln>
            <a:noFill/>
          </a:ln>
          <a:effectLst>
            <a:softEdge rad="112500"/>
          </a:effectLst>
        </p:spPr>
      </p:pic>
      <p:sp>
        <p:nvSpPr>
          <p:cNvPr id="13" name="テキスト ボックス 12">
            <a:extLst>
              <a:ext uri="{FF2B5EF4-FFF2-40B4-BE49-F238E27FC236}">
                <a16:creationId xmlns:a16="http://schemas.microsoft.com/office/drawing/2014/main" id="{00949333-C95B-7B4C-32A5-B7F9543871F3}"/>
              </a:ext>
            </a:extLst>
          </p:cNvPr>
          <p:cNvSpPr txBox="1"/>
          <p:nvPr/>
        </p:nvSpPr>
        <p:spPr>
          <a:xfrm>
            <a:off x="4115927" y="13342367"/>
            <a:ext cx="6570836" cy="1815882"/>
          </a:xfrm>
          <a:prstGeom prst="rect">
            <a:avLst/>
          </a:prstGeom>
          <a:solidFill>
            <a:srgbClr val="FFC000"/>
          </a:solidFill>
        </p:spPr>
        <p:txBody>
          <a:bodyPr wrap="square" rtlCol="0">
            <a:spAutoFit/>
          </a:bodyPr>
          <a:lstStyle/>
          <a:p>
            <a:r>
              <a:rPr lang="ja-JP" altLang="en-US" sz="1800" dirty="0">
                <a:latin typeface="HG丸ｺﾞｼｯｸM-PRO" panose="020F0600000000000000" pitchFamily="50" charset="-128"/>
                <a:ea typeface="HG丸ｺﾞｼｯｸM-PRO" panose="020F0600000000000000" pitchFamily="50" charset="-128"/>
              </a:rPr>
              <a:t>　 学校法人　錦秋学園</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3200" dirty="0">
                <a:latin typeface="HG丸ｺﾞｼｯｸM-PRO" panose="020F0600000000000000" pitchFamily="50" charset="-128"/>
                <a:ea typeface="HG丸ｺﾞｼｯｸM-PRO" panose="020F0600000000000000" pitchFamily="50" charset="-128"/>
              </a:rPr>
              <a:t>  錦秋幼稚園</a:t>
            </a:r>
            <a:r>
              <a:rPr lang="ja-JP" altLang="en-US" sz="2400" dirty="0">
                <a:latin typeface="HG丸ｺﾞｼｯｸM-PRO" panose="020F0600000000000000" pitchFamily="50" charset="-128"/>
                <a:ea typeface="HG丸ｺﾞｼｯｸM-PRO" panose="020F0600000000000000" pitchFamily="50" charset="-128"/>
              </a:rPr>
              <a:t>　　　　　　　　　　　　　　　　　　　　　　　　　　　　　</a:t>
            </a:r>
            <a:endParaRPr lang="en-US" altLang="ja-JP" sz="24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住所　　〒</a:t>
            </a:r>
            <a:r>
              <a:rPr lang="en-US" altLang="ja-JP" sz="1600" dirty="0">
                <a:latin typeface="HG丸ｺﾞｼｯｸM-PRO" panose="020F0600000000000000" pitchFamily="50" charset="-128"/>
                <a:ea typeface="HG丸ｺﾞｼｯｸM-PRO" panose="020F0600000000000000" pitchFamily="50" charset="-128"/>
              </a:rPr>
              <a:t>206-0025 </a:t>
            </a:r>
            <a:r>
              <a:rPr lang="ja-JP" altLang="en-US" sz="1600" dirty="0">
                <a:latin typeface="HG丸ｺﾞｼｯｸM-PRO" panose="020F0600000000000000" pitchFamily="50" charset="-128"/>
                <a:ea typeface="HG丸ｺﾞｼｯｸM-PRO" panose="020F0600000000000000" pitchFamily="50" charset="-128"/>
              </a:rPr>
              <a:t>東京都多摩市永山３－８</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電話 　　０４２－３７４－６７６７</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en-US" altLang="ja-JP" sz="1600" dirty="0">
                <a:latin typeface="HG丸ｺﾞｼｯｸM-PRO" panose="020F0600000000000000" pitchFamily="50" charset="-128"/>
                <a:ea typeface="HG丸ｺﾞｼｯｸM-PRO" panose="020F0600000000000000" pitchFamily="50" charset="-128"/>
              </a:rPr>
              <a:t>HP</a:t>
            </a:r>
            <a:r>
              <a:rPr lang="ja-JP" altLang="en-US" sz="1600" dirty="0">
                <a:latin typeface="HG丸ｺﾞｼｯｸM-PRO" panose="020F0600000000000000" pitchFamily="50" charset="-128"/>
                <a:ea typeface="HG丸ｺﾞｼｯｸM-PRO" panose="020F0600000000000000" pitchFamily="50" charset="-128"/>
              </a:rPr>
              <a:t>　　　</a:t>
            </a:r>
            <a:r>
              <a:rPr lang="en-US" altLang="ja-JP" sz="1600" dirty="0">
                <a:latin typeface="HG丸ｺﾞｼｯｸM-PRO" panose="020F0600000000000000" pitchFamily="50" charset="-128"/>
                <a:ea typeface="HG丸ｺﾞｼｯｸM-PRO" panose="020F0600000000000000" pitchFamily="50" charset="-128"/>
                <a:hlinkClick r:id="rId3"/>
              </a:rPr>
              <a:t>https://www.kinshu.info/</a:t>
            </a:r>
            <a:r>
              <a:rPr lang="ja-JP" altLang="en-US" sz="1600" dirty="0">
                <a:latin typeface="HG丸ｺﾞｼｯｸM-PRO" panose="020F0600000000000000" pitchFamily="50" charset="-128"/>
                <a:ea typeface="HG丸ｺﾞｼｯｸM-PRO" panose="020F0600000000000000" pitchFamily="50" charset="-128"/>
              </a:rPr>
              <a:t>　　   　　　　ホームページ</a:t>
            </a:r>
            <a:endParaRPr lang="en-US" altLang="ja-JP" sz="2400" dirty="0">
              <a:latin typeface="HG丸ｺﾞｼｯｸM-PRO" panose="020F0600000000000000" pitchFamily="50" charset="-128"/>
              <a:ea typeface="HG丸ｺﾞｼｯｸM-PRO" panose="020F0600000000000000" pitchFamily="50" charset="-128"/>
            </a:endParaRPr>
          </a:p>
          <a:p>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p:txBody>
      </p:sp>
      <p:pic>
        <p:nvPicPr>
          <p:cNvPr id="14" name="図 13">
            <a:extLst>
              <a:ext uri="{FF2B5EF4-FFF2-40B4-BE49-F238E27FC236}">
                <a16:creationId xmlns:a16="http://schemas.microsoft.com/office/drawing/2014/main" id="{37322CA9-605F-5C3F-EE77-641A10FA013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29541" y="13409487"/>
            <a:ext cx="1130647" cy="1130647"/>
          </a:xfrm>
          <a:prstGeom prst="rect">
            <a:avLst/>
          </a:prstGeom>
        </p:spPr>
      </p:pic>
      <p:sp>
        <p:nvSpPr>
          <p:cNvPr id="26" name="正方形/長方形 25">
            <a:extLst>
              <a:ext uri="{FF2B5EF4-FFF2-40B4-BE49-F238E27FC236}">
                <a16:creationId xmlns:a16="http://schemas.microsoft.com/office/drawing/2014/main" id="{A8EE52EC-FDB1-7CFF-C719-FBD6C7D9B5F8}"/>
              </a:ext>
            </a:extLst>
          </p:cNvPr>
          <p:cNvSpPr/>
          <p:nvPr/>
        </p:nvSpPr>
        <p:spPr>
          <a:xfrm>
            <a:off x="201780" y="4805573"/>
            <a:ext cx="10232186" cy="1313304"/>
          </a:xfrm>
          <a:prstGeom prst="rect">
            <a:avLst/>
          </a:prstGeom>
          <a:noFill/>
        </p:spPr>
        <p:txBody>
          <a:bodyPr wrap="square" lIns="91440" tIns="45720" rIns="91440" bIns="45720">
            <a:prstTxWarp prst="textPlain">
              <a:avLst/>
            </a:prstTxWarp>
            <a:spAutoFit/>
          </a:bodyPr>
          <a:lstStyle/>
          <a:p>
            <a:pPr algn="ctr"/>
            <a:r>
              <a:rPr lang="ja-JP" altLang="en-US" sz="5400" b="1" cap="none" spc="0" dirty="0">
                <a:ln w="12700">
                  <a:solidFill>
                    <a:schemeClr val="accent1">
                      <a:lumMod val="50000"/>
                    </a:schemeClr>
                  </a:solidFill>
                  <a:prstDash val="solid"/>
                </a:ln>
                <a:solidFill>
                  <a:srgbClr val="FFFF00"/>
                </a:solidFill>
                <a:effectLst/>
                <a:latin typeface="富士ポップ" panose="040F0709000000000000" pitchFamily="49" charset="-128"/>
                <a:ea typeface="富士ポップ" panose="040F0709000000000000" pitchFamily="49" charset="-128"/>
              </a:rPr>
              <a:t>多摩市こども誰でも通園事業</a:t>
            </a:r>
          </a:p>
        </p:txBody>
      </p:sp>
      <p:pic>
        <p:nvPicPr>
          <p:cNvPr id="4" name="図 3">
            <a:extLst>
              <a:ext uri="{FF2B5EF4-FFF2-40B4-BE49-F238E27FC236}">
                <a16:creationId xmlns:a16="http://schemas.microsoft.com/office/drawing/2014/main" id="{2636C21F-FFEE-122D-2ECC-54186BF2438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56080"/>
            <a:ext cx="2038434" cy="1620766"/>
          </a:xfrm>
          <a:prstGeom prst="rect">
            <a:avLst/>
          </a:prstGeom>
        </p:spPr>
      </p:pic>
      <p:sp>
        <p:nvSpPr>
          <p:cNvPr id="5" name="正方形/長方形 4">
            <a:extLst>
              <a:ext uri="{FF2B5EF4-FFF2-40B4-BE49-F238E27FC236}">
                <a16:creationId xmlns:a16="http://schemas.microsoft.com/office/drawing/2014/main" id="{090C48A5-CFF2-65B3-7537-535D57664F7F}"/>
              </a:ext>
            </a:extLst>
          </p:cNvPr>
          <p:cNvSpPr/>
          <p:nvPr/>
        </p:nvSpPr>
        <p:spPr>
          <a:xfrm>
            <a:off x="2867411" y="397845"/>
            <a:ext cx="5322397" cy="508985"/>
          </a:xfrm>
          <a:prstGeom prst="rect">
            <a:avLst/>
          </a:prstGeom>
          <a:noFill/>
        </p:spPr>
        <p:txBody>
          <a:bodyPr wrap="square" lIns="91440" tIns="45720" rIns="91440" bIns="45720">
            <a:prstTxWarp prst="textPlain">
              <a:avLst/>
            </a:prstTxWarp>
            <a:spAutoFit/>
          </a:bodyPr>
          <a:lstStyle/>
          <a:p>
            <a:pPr algn="ctr"/>
            <a:r>
              <a:rPr lang="ja-JP" altLang="en-US" sz="3200" b="1" dirty="0">
                <a:ln w="12700">
                  <a:solidFill>
                    <a:schemeClr val="tx1"/>
                  </a:solidFill>
                  <a:prstDash val="solid"/>
                </a:ln>
                <a:solidFill>
                  <a:srgbClr val="FF9933"/>
                </a:solidFill>
                <a:latin typeface="HG創英角ﾎﾟｯﾌﾟ体" panose="040B0A09000000000000" pitchFamily="49" charset="-128"/>
                <a:ea typeface="HG創英角ﾎﾟｯﾌﾟ体" panose="040B0A09000000000000" pitchFamily="49" charset="-128"/>
              </a:rPr>
              <a:t>学校法人 錦秋学園</a:t>
            </a:r>
            <a:endParaRPr lang="ja-JP" altLang="en-US" sz="3200" b="1" cap="none" spc="0" dirty="0">
              <a:ln w="12700">
                <a:solidFill>
                  <a:schemeClr val="tx1"/>
                </a:solidFill>
                <a:prstDash val="solid"/>
              </a:ln>
              <a:solidFill>
                <a:srgbClr val="FF9933"/>
              </a:solidFill>
              <a:effectLst/>
              <a:latin typeface="HG創英角ﾎﾟｯﾌﾟ体" panose="040B0A09000000000000" pitchFamily="49" charset="-128"/>
              <a:ea typeface="HG創英角ﾎﾟｯﾌﾟ体" panose="040B0A09000000000000" pitchFamily="49" charset="-128"/>
            </a:endParaRPr>
          </a:p>
        </p:txBody>
      </p:sp>
      <p:sp>
        <p:nvSpPr>
          <p:cNvPr id="7" name="正方形/長方形 6">
            <a:extLst>
              <a:ext uri="{FF2B5EF4-FFF2-40B4-BE49-F238E27FC236}">
                <a16:creationId xmlns:a16="http://schemas.microsoft.com/office/drawing/2014/main" id="{04F78F3D-6D29-FBEB-8967-4146259DEF4C}"/>
              </a:ext>
            </a:extLst>
          </p:cNvPr>
          <p:cNvSpPr/>
          <p:nvPr/>
        </p:nvSpPr>
        <p:spPr>
          <a:xfrm>
            <a:off x="1909758" y="1100435"/>
            <a:ext cx="8172395" cy="1196383"/>
          </a:xfrm>
          <a:prstGeom prst="rect">
            <a:avLst/>
          </a:prstGeom>
          <a:noFill/>
        </p:spPr>
        <p:txBody>
          <a:bodyPr wrap="square" lIns="91440" tIns="45720" rIns="91440" bIns="45720">
            <a:prstTxWarp prst="textPlain">
              <a:avLst/>
            </a:prstTxWarp>
            <a:spAutoFit/>
          </a:bodyPr>
          <a:lstStyle/>
          <a:p>
            <a:pPr algn="ctr"/>
            <a:r>
              <a:rPr lang="ja-JP" altLang="en-US" sz="8800" b="1" dirty="0">
                <a:ln w="12700">
                  <a:solidFill>
                    <a:schemeClr val="tx1"/>
                  </a:solidFill>
                  <a:prstDash val="solid"/>
                </a:ln>
                <a:solidFill>
                  <a:srgbClr val="FF9933"/>
                </a:solidFill>
                <a:latin typeface="HG創英角ﾎﾟｯﾌﾟ体" panose="040B0A09000000000000" pitchFamily="49" charset="-128"/>
                <a:ea typeface="HG創英角ﾎﾟｯﾌﾟ体" panose="040B0A09000000000000" pitchFamily="49" charset="-128"/>
              </a:rPr>
              <a:t>錦 秋 幼 稚 園</a:t>
            </a:r>
            <a:endParaRPr lang="ja-JP" altLang="en-US" sz="8800" b="1" cap="none" spc="0" dirty="0">
              <a:ln w="12700">
                <a:solidFill>
                  <a:schemeClr val="tx1"/>
                </a:solidFill>
                <a:prstDash val="solid"/>
              </a:ln>
              <a:solidFill>
                <a:srgbClr val="FF9933"/>
              </a:solidFill>
              <a:effectLst/>
              <a:latin typeface="HG創英角ﾎﾟｯﾌﾟ体" panose="040B0A09000000000000" pitchFamily="49" charset="-128"/>
              <a:ea typeface="HG創英角ﾎﾟｯﾌﾟ体" panose="040B0A09000000000000" pitchFamily="49" charset="-128"/>
            </a:endParaRPr>
          </a:p>
        </p:txBody>
      </p:sp>
      <p:grpSp>
        <p:nvGrpSpPr>
          <p:cNvPr id="11" name="グループ化 10">
            <a:extLst>
              <a:ext uri="{FF2B5EF4-FFF2-40B4-BE49-F238E27FC236}">
                <a16:creationId xmlns:a16="http://schemas.microsoft.com/office/drawing/2014/main" id="{B6C55E43-1E26-72D2-4202-80FC138A6F0D}"/>
              </a:ext>
            </a:extLst>
          </p:cNvPr>
          <p:cNvGrpSpPr/>
          <p:nvPr/>
        </p:nvGrpSpPr>
        <p:grpSpPr>
          <a:xfrm>
            <a:off x="7965211" y="2979540"/>
            <a:ext cx="2494978" cy="1643121"/>
            <a:chOff x="7965211" y="2979540"/>
            <a:chExt cx="2494978" cy="1643121"/>
          </a:xfrm>
        </p:grpSpPr>
        <p:sp>
          <p:nvSpPr>
            <p:cNvPr id="8" name="吹き出し: 円形 7">
              <a:extLst>
                <a:ext uri="{FF2B5EF4-FFF2-40B4-BE49-F238E27FC236}">
                  <a16:creationId xmlns:a16="http://schemas.microsoft.com/office/drawing/2014/main" id="{E7D96D14-E168-32C1-1CCE-39C53A4688F1}"/>
                </a:ext>
              </a:extLst>
            </p:cNvPr>
            <p:cNvSpPr/>
            <p:nvPr/>
          </p:nvSpPr>
          <p:spPr>
            <a:xfrm>
              <a:off x="7965211" y="2979540"/>
              <a:ext cx="2494978" cy="1643121"/>
            </a:xfrm>
            <a:prstGeom prst="wedgeEllipseCallou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31799066-3DC6-11F8-42F3-5D1F531B205A}"/>
                </a:ext>
              </a:extLst>
            </p:cNvPr>
            <p:cNvSpPr/>
            <p:nvPr/>
          </p:nvSpPr>
          <p:spPr>
            <a:xfrm rot="321475">
              <a:off x="8113066" y="3495767"/>
              <a:ext cx="2199267" cy="863479"/>
            </a:xfrm>
            <a:prstGeom prst="rect">
              <a:avLst/>
            </a:prstGeom>
            <a:noFill/>
          </p:spPr>
          <p:txBody>
            <a:bodyPr wrap="none" lIns="91440" tIns="45720" rIns="91440" bIns="45720">
              <a:prstTxWarp prst="textPlain">
                <a:avLst/>
              </a:prstTxWarp>
              <a:spAutoFit/>
            </a:bodyPr>
            <a:lstStyle/>
            <a:p>
              <a:pPr algn="ctr"/>
              <a:r>
                <a:rPr lang="ja-JP" altLang="en-US" sz="2800" dirty="0">
                  <a:ln w="3175">
                    <a:noFill/>
                  </a:ln>
                  <a:solidFill>
                    <a:srgbClr val="00B0F0"/>
                  </a:solidFill>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令和</a:t>
              </a:r>
              <a:r>
                <a:rPr lang="en-US" altLang="ja-JP" sz="2800" dirty="0">
                  <a:ln w="3175">
                    <a:noFill/>
                  </a:ln>
                  <a:solidFill>
                    <a:srgbClr val="00B0F0"/>
                  </a:solidFill>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7</a:t>
              </a:r>
              <a:r>
                <a:rPr lang="ja-JP" altLang="en-US" sz="2800" dirty="0">
                  <a:ln w="3175">
                    <a:noFill/>
                  </a:ln>
                  <a:solidFill>
                    <a:srgbClr val="00B0F0"/>
                  </a:solidFill>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年度より</a:t>
              </a:r>
              <a:endParaRPr lang="en-US" altLang="ja-JP" sz="2800" dirty="0">
                <a:ln w="3175">
                  <a:noFill/>
                </a:ln>
                <a:solidFill>
                  <a:srgbClr val="00B0F0"/>
                </a:solidFill>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a:p>
              <a:pPr algn="ctr"/>
              <a:r>
                <a:rPr lang="ja-JP" altLang="en-US" sz="2800" dirty="0">
                  <a:ln w="3175">
                    <a:noFill/>
                  </a:ln>
                  <a:solidFill>
                    <a:srgbClr val="00B0F0"/>
                  </a:solidFill>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スタート！</a:t>
              </a:r>
              <a:endParaRPr lang="en-US" altLang="ja-JP" sz="2800" dirty="0">
                <a:ln w="3175">
                  <a:noFill/>
                </a:ln>
                <a:solidFill>
                  <a:srgbClr val="00B0F0"/>
                </a:solidFill>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p:txBody>
        </p:sp>
      </p:grpSp>
      <p:grpSp>
        <p:nvGrpSpPr>
          <p:cNvPr id="2" name="グループ化 1">
            <a:extLst>
              <a:ext uri="{FF2B5EF4-FFF2-40B4-BE49-F238E27FC236}">
                <a16:creationId xmlns:a16="http://schemas.microsoft.com/office/drawing/2014/main" id="{524B9C11-02D0-268E-CC8A-FBE1F89C31BE}"/>
              </a:ext>
            </a:extLst>
          </p:cNvPr>
          <p:cNvGrpSpPr/>
          <p:nvPr/>
        </p:nvGrpSpPr>
        <p:grpSpPr>
          <a:xfrm>
            <a:off x="160763" y="6343641"/>
            <a:ext cx="3456367" cy="927920"/>
            <a:chOff x="321037" y="643204"/>
            <a:chExt cx="3456367" cy="927920"/>
          </a:xfrm>
        </p:grpSpPr>
        <p:grpSp>
          <p:nvGrpSpPr>
            <p:cNvPr id="3" name="グループ化 2">
              <a:extLst>
                <a:ext uri="{FF2B5EF4-FFF2-40B4-BE49-F238E27FC236}">
                  <a16:creationId xmlns:a16="http://schemas.microsoft.com/office/drawing/2014/main" id="{3B4953BF-715B-2D2F-F0EC-309BC9D53AA7}"/>
                </a:ext>
              </a:extLst>
            </p:cNvPr>
            <p:cNvGrpSpPr/>
            <p:nvPr/>
          </p:nvGrpSpPr>
          <p:grpSpPr>
            <a:xfrm>
              <a:off x="321037" y="663750"/>
              <a:ext cx="780566" cy="893713"/>
              <a:chOff x="1602283" y="4448568"/>
              <a:chExt cx="883376" cy="923330"/>
            </a:xfrm>
          </p:grpSpPr>
          <p:sp>
            <p:nvSpPr>
              <p:cNvPr id="22" name="四角形: 角を丸くする 21">
                <a:extLst>
                  <a:ext uri="{FF2B5EF4-FFF2-40B4-BE49-F238E27FC236}">
                    <a16:creationId xmlns:a16="http://schemas.microsoft.com/office/drawing/2014/main" id="{C5FC2795-CC21-A515-7C0E-262157C504AA}"/>
                  </a:ext>
                </a:extLst>
              </p:cNvPr>
              <p:cNvSpPr/>
              <p:nvPr/>
            </p:nvSpPr>
            <p:spPr>
              <a:xfrm>
                <a:off x="1602283" y="4536925"/>
                <a:ext cx="877163" cy="821706"/>
              </a:xfrm>
              <a:prstGeom prst="roundRect">
                <a:avLst/>
              </a:prstGeom>
              <a:solidFill>
                <a:srgbClr val="FF9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219C188C-2F71-D88E-64C2-BFE076BBE8E0}"/>
                  </a:ext>
                </a:extLst>
              </p:cNvPr>
              <p:cNvSpPr/>
              <p:nvPr/>
            </p:nvSpPr>
            <p:spPr>
              <a:xfrm>
                <a:off x="1608496" y="4448568"/>
                <a:ext cx="877163" cy="923330"/>
              </a:xfrm>
              <a:prstGeom prst="rect">
                <a:avLst/>
              </a:prstGeom>
              <a:noFill/>
            </p:spPr>
            <p:txBody>
              <a:bodyPr wrap="none" lIns="91440" tIns="45720" rIns="91440" bIns="45720">
                <a:spAutoFit/>
              </a:bodyPr>
              <a:lstStyle/>
              <a:p>
                <a:pPr algn="ctr"/>
                <a:r>
                  <a:rPr lang="ja-JP" altLang="en-US" sz="5400" b="0" cap="none" spc="0" dirty="0">
                    <a:ln w="3175">
                      <a:noFill/>
                    </a:ln>
                    <a:solidFill>
                      <a:schemeClr val="bg1"/>
                    </a:solidFill>
                    <a:effectLst>
                      <a:outerShdw blurRad="38100" dist="19050" dir="2700000" algn="tl" rotWithShape="0">
                        <a:schemeClr val="dk1">
                          <a:alpha val="40000"/>
                        </a:schemeClr>
                      </a:outerShdw>
                    </a:effectLst>
                    <a:latin typeface="HGP創英角ﾎﾟｯﾌﾟ体" panose="040B0A00000000000000" pitchFamily="50" charset="-128"/>
                    <a:ea typeface="HGP創英角ﾎﾟｯﾌﾟ体" panose="040B0A00000000000000" pitchFamily="50" charset="-128"/>
                  </a:rPr>
                  <a:t>教</a:t>
                </a:r>
              </a:p>
            </p:txBody>
          </p:sp>
        </p:grpSp>
        <p:grpSp>
          <p:nvGrpSpPr>
            <p:cNvPr id="10" name="グループ化 9">
              <a:extLst>
                <a:ext uri="{FF2B5EF4-FFF2-40B4-BE49-F238E27FC236}">
                  <a16:creationId xmlns:a16="http://schemas.microsoft.com/office/drawing/2014/main" id="{8D629C90-44F0-5AF7-C0EC-3B48F81861E1}"/>
                </a:ext>
              </a:extLst>
            </p:cNvPr>
            <p:cNvGrpSpPr/>
            <p:nvPr/>
          </p:nvGrpSpPr>
          <p:grpSpPr>
            <a:xfrm>
              <a:off x="1120052" y="643204"/>
              <a:ext cx="877163" cy="923330"/>
              <a:chOff x="1543581" y="4440485"/>
              <a:chExt cx="992697" cy="953928"/>
            </a:xfrm>
          </p:grpSpPr>
          <p:sp>
            <p:nvSpPr>
              <p:cNvPr id="20" name="四角形: 角を丸くする 19">
                <a:extLst>
                  <a:ext uri="{FF2B5EF4-FFF2-40B4-BE49-F238E27FC236}">
                    <a16:creationId xmlns:a16="http://schemas.microsoft.com/office/drawing/2014/main" id="{9ADDA358-85D7-EE0A-AF5B-22A91D06C2C4}"/>
                  </a:ext>
                </a:extLst>
              </p:cNvPr>
              <p:cNvSpPr/>
              <p:nvPr/>
            </p:nvSpPr>
            <p:spPr>
              <a:xfrm>
                <a:off x="1602283" y="4536925"/>
                <a:ext cx="877163" cy="821706"/>
              </a:xfrm>
              <a:prstGeom prst="roundRect">
                <a:avLst/>
              </a:prstGeom>
              <a:solidFill>
                <a:srgbClr val="FF9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C46B0C82-948B-4C86-9C11-9CA62553773A}"/>
                  </a:ext>
                </a:extLst>
              </p:cNvPr>
              <p:cNvSpPr/>
              <p:nvPr/>
            </p:nvSpPr>
            <p:spPr>
              <a:xfrm>
                <a:off x="1543581" y="4440485"/>
                <a:ext cx="992697" cy="953928"/>
              </a:xfrm>
              <a:prstGeom prst="rect">
                <a:avLst/>
              </a:prstGeom>
              <a:noFill/>
            </p:spPr>
            <p:txBody>
              <a:bodyPr wrap="none" lIns="91440" tIns="45720" rIns="91440" bIns="45720">
                <a:spAutoFit/>
              </a:bodyPr>
              <a:lstStyle/>
              <a:p>
                <a:pPr algn="ctr"/>
                <a:r>
                  <a:rPr lang="ja-JP" altLang="en-US" sz="5400" dirty="0">
                    <a:ln w="3175">
                      <a:noFill/>
                    </a:ln>
                    <a:solidFill>
                      <a:schemeClr val="bg1"/>
                    </a:solidFill>
                    <a:effectLst>
                      <a:outerShdw blurRad="38100" dist="19050" dir="2700000" algn="tl" rotWithShape="0">
                        <a:schemeClr val="dk1">
                          <a:alpha val="40000"/>
                        </a:schemeClr>
                      </a:outerShdw>
                    </a:effectLst>
                    <a:latin typeface="HGP創英角ﾎﾟｯﾌﾟ体" panose="040B0A00000000000000" pitchFamily="50" charset="-128"/>
                    <a:ea typeface="HGP創英角ﾎﾟｯﾌﾟ体" panose="040B0A00000000000000" pitchFamily="50" charset="-128"/>
                  </a:rPr>
                  <a:t>育</a:t>
                </a:r>
                <a:endParaRPr lang="ja-JP" altLang="en-US" sz="5400" b="0" cap="none" spc="0" dirty="0">
                  <a:ln w="3175">
                    <a:noFill/>
                  </a:ln>
                  <a:solidFill>
                    <a:schemeClr val="bg1"/>
                  </a:solidFill>
                  <a:effectLst>
                    <a:outerShdw blurRad="38100" dist="19050" dir="2700000" algn="tl" rotWithShape="0">
                      <a:schemeClr val="dk1">
                        <a:alpha val="40000"/>
                      </a:schemeClr>
                    </a:outerShdw>
                  </a:effectLst>
                  <a:latin typeface="HGP創英角ﾎﾟｯﾌﾟ体" panose="040B0A00000000000000" pitchFamily="50" charset="-128"/>
                  <a:ea typeface="HGP創英角ﾎﾟｯﾌﾟ体" panose="040B0A00000000000000" pitchFamily="50" charset="-128"/>
                </a:endParaRPr>
              </a:p>
            </p:txBody>
          </p:sp>
        </p:grpSp>
        <p:grpSp>
          <p:nvGrpSpPr>
            <p:cNvPr id="12" name="グループ化 11">
              <a:extLst>
                <a:ext uri="{FF2B5EF4-FFF2-40B4-BE49-F238E27FC236}">
                  <a16:creationId xmlns:a16="http://schemas.microsoft.com/office/drawing/2014/main" id="{BA38B24F-2251-A1FF-DCB1-2B42965A6888}"/>
                </a:ext>
              </a:extLst>
            </p:cNvPr>
            <p:cNvGrpSpPr/>
            <p:nvPr/>
          </p:nvGrpSpPr>
          <p:grpSpPr>
            <a:xfrm>
              <a:off x="2023080" y="645800"/>
              <a:ext cx="877163" cy="923330"/>
              <a:chOff x="1555638" y="4430023"/>
              <a:chExt cx="992696" cy="953928"/>
            </a:xfrm>
          </p:grpSpPr>
          <p:sp>
            <p:nvSpPr>
              <p:cNvPr id="18" name="四角形: 角を丸くする 17">
                <a:extLst>
                  <a:ext uri="{FF2B5EF4-FFF2-40B4-BE49-F238E27FC236}">
                    <a16:creationId xmlns:a16="http://schemas.microsoft.com/office/drawing/2014/main" id="{21AD4355-3FEE-72B1-643F-CC98A0C8E9AE}"/>
                  </a:ext>
                </a:extLst>
              </p:cNvPr>
              <p:cNvSpPr/>
              <p:nvPr/>
            </p:nvSpPr>
            <p:spPr>
              <a:xfrm>
                <a:off x="1602283" y="4536925"/>
                <a:ext cx="877163" cy="821706"/>
              </a:xfrm>
              <a:prstGeom prst="roundRect">
                <a:avLst/>
              </a:prstGeom>
              <a:solidFill>
                <a:srgbClr val="FF9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8A027773-27D9-4292-31A2-4172DD551A9B}"/>
                  </a:ext>
                </a:extLst>
              </p:cNvPr>
              <p:cNvSpPr/>
              <p:nvPr/>
            </p:nvSpPr>
            <p:spPr>
              <a:xfrm>
                <a:off x="1555638" y="4430023"/>
                <a:ext cx="992696" cy="953928"/>
              </a:xfrm>
              <a:prstGeom prst="rect">
                <a:avLst/>
              </a:prstGeom>
              <a:noFill/>
            </p:spPr>
            <p:txBody>
              <a:bodyPr wrap="none" lIns="91440" tIns="45720" rIns="91440" bIns="45720">
                <a:spAutoFit/>
              </a:bodyPr>
              <a:lstStyle/>
              <a:p>
                <a:pPr algn="ctr"/>
                <a:r>
                  <a:rPr lang="ja-JP" altLang="en-US" sz="5400" dirty="0">
                    <a:ln w="3175">
                      <a:noFill/>
                    </a:ln>
                    <a:solidFill>
                      <a:schemeClr val="bg1"/>
                    </a:solidFill>
                    <a:effectLst>
                      <a:outerShdw blurRad="38100" dist="19050" dir="2700000" algn="tl" rotWithShape="0">
                        <a:schemeClr val="dk1">
                          <a:alpha val="40000"/>
                        </a:schemeClr>
                      </a:outerShdw>
                    </a:effectLst>
                    <a:latin typeface="HGP創英角ﾎﾟｯﾌﾟ体" panose="040B0A00000000000000" pitchFamily="50" charset="-128"/>
                    <a:ea typeface="HGP創英角ﾎﾟｯﾌﾟ体" panose="040B0A00000000000000" pitchFamily="50" charset="-128"/>
                  </a:rPr>
                  <a:t>方</a:t>
                </a:r>
                <a:endParaRPr lang="ja-JP" altLang="en-US" sz="5400" b="0" cap="none" spc="0" dirty="0">
                  <a:ln w="3175">
                    <a:noFill/>
                  </a:ln>
                  <a:solidFill>
                    <a:schemeClr val="bg1"/>
                  </a:solidFill>
                  <a:effectLst>
                    <a:outerShdw blurRad="38100" dist="19050" dir="2700000" algn="tl" rotWithShape="0">
                      <a:schemeClr val="dk1">
                        <a:alpha val="40000"/>
                      </a:schemeClr>
                    </a:outerShdw>
                  </a:effectLst>
                  <a:latin typeface="HGP創英角ﾎﾟｯﾌﾟ体" panose="040B0A00000000000000" pitchFamily="50" charset="-128"/>
                  <a:ea typeface="HGP創英角ﾎﾟｯﾌﾟ体" panose="040B0A00000000000000" pitchFamily="50" charset="-128"/>
                </a:endParaRPr>
              </a:p>
            </p:txBody>
          </p:sp>
        </p:grpSp>
        <p:grpSp>
          <p:nvGrpSpPr>
            <p:cNvPr id="15" name="グループ化 14">
              <a:extLst>
                <a:ext uri="{FF2B5EF4-FFF2-40B4-BE49-F238E27FC236}">
                  <a16:creationId xmlns:a16="http://schemas.microsoft.com/office/drawing/2014/main" id="{B79B4C23-9BE8-1680-B580-9535104E51D6}"/>
                </a:ext>
              </a:extLst>
            </p:cNvPr>
            <p:cNvGrpSpPr/>
            <p:nvPr/>
          </p:nvGrpSpPr>
          <p:grpSpPr>
            <a:xfrm>
              <a:off x="2900242" y="647794"/>
              <a:ext cx="877162" cy="923330"/>
              <a:chOff x="1565101" y="4429719"/>
              <a:chExt cx="992696" cy="953928"/>
            </a:xfrm>
          </p:grpSpPr>
          <p:sp>
            <p:nvSpPr>
              <p:cNvPr id="16" name="四角形: 角を丸くする 15">
                <a:extLst>
                  <a:ext uri="{FF2B5EF4-FFF2-40B4-BE49-F238E27FC236}">
                    <a16:creationId xmlns:a16="http://schemas.microsoft.com/office/drawing/2014/main" id="{1702211F-D159-FE0C-00E0-99E6939F165E}"/>
                  </a:ext>
                </a:extLst>
              </p:cNvPr>
              <p:cNvSpPr/>
              <p:nvPr/>
            </p:nvSpPr>
            <p:spPr>
              <a:xfrm>
                <a:off x="1602284" y="4536925"/>
                <a:ext cx="877163" cy="821706"/>
              </a:xfrm>
              <a:prstGeom prst="roundRect">
                <a:avLst/>
              </a:prstGeom>
              <a:solidFill>
                <a:srgbClr val="FF9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EE5E5FB8-7352-CA6F-E035-CE78E32C28E1}"/>
                  </a:ext>
                </a:extLst>
              </p:cNvPr>
              <p:cNvSpPr/>
              <p:nvPr/>
            </p:nvSpPr>
            <p:spPr>
              <a:xfrm>
                <a:off x="1565101" y="4429719"/>
                <a:ext cx="992696" cy="953928"/>
              </a:xfrm>
              <a:prstGeom prst="rect">
                <a:avLst/>
              </a:prstGeom>
              <a:noFill/>
            </p:spPr>
            <p:txBody>
              <a:bodyPr wrap="none" lIns="91440" tIns="45720" rIns="91440" bIns="45720">
                <a:spAutoFit/>
              </a:bodyPr>
              <a:lstStyle/>
              <a:p>
                <a:pPr algn="ctr"/>
                <a:r>
                  <a:rPr lang="ja-JP" altLang="en-US" sz="5400" dirty="0">
                    <a:ln w="3175">
                      <a:noFill/>
                    </a:ln>
                    <a:solidFill>
                      <a:schemeClr val="bg1"/>
                    </a:solidFill>
                    <a:effectLst>
                      <a:outerShdw blurRad="38100" dist="19050" dir="2700000" algn="tl" rotWithShape="0">
                        <a:schemeClr val="dk1">
                          <a:alpha val="40000"/>
                        </a:schemeClr>
                      </a:outerShdw>
                    </a:effectLst>
                    <a:latin typeface="HGP創英角ﾎﾟｯﾌﾟ体" panose="040B0A00000000000000" pitchFamily="50" charset="-128"/>
                    <a:ea typeface="HGP創英角ﾎﾟｯﾌﾟ体" panose="040B0A00000000000000" pitchFamily="50" charset="-128"/>
                  </a:rPr>
                  <a:t>針</a:t>
                </a:r>
                <a:endParaRPr lang="ja-JP" altLang="en-US" sz="5400" b="0" cap="none" spc="0" dirty="0">
                  <a:ln w="3175">
                    <a:noFill/>
                  </a:ln>
                  <a:solidFill>
                    <a:schemeClr val="bg1"/>
                  </a:solidFill>
                  <a:effectLst>
                    <a:outerShdw blurRad="38100" dist="19050" dir="2700000" algn="tl" rotWithShape="0">
                      <a:schemeClr val="dk1">
                        <a:alpha val="40000"/>
                      </a:schemeClr>
                    </a:outerShdw>
                  </a:effectLst>
                  <a:latin typeface="HGP創英角ﾎﾟｯﾌﾟ体" panose="040B0A00000000000000" pitchFamily="50" charset="-128"/>
                  <a:ea typeface="HGP創英角ﾎﾟｯﾌﾟ体" panose="040B0A00000000000000" pitchFamily="50" charset="-128"/>
                </a:endParaRPr>
              </a:p>
            </p:txBody>
          </p:sp>
        </p:grpSp>
      </p:grpSp>
      <p:sp>
        <p:nvSpPr>
          <p:cNvPr id="24" name="テキスト ボックス 23">
            <a:extLst>
              <a:ext uri="{FF2B5EF4-FFF2-40B4-BE49-F238E27FC236}">
                <a16:creationId xmlns:a16="http://schemas.microsoft.com/office/drawing/2014/main" id="{D94D271E-9C89-5F4A-46A2-8CF1673CB280}"/>
              </a:ext>
            </a:extLst>
          </p:cNvPr>
          <p:cNvSpPr txBox="1"/>
          <p:nvPr/>
        </p:nvSpPr>
        <p:spPr>
          <a:xfrm>
            <a:off x="201780" y="7355090"/>
            <a:ext cx="3736085" cy="1231106"/>
          </a:xfrm>
          <a:prstGeom prst="rect">
            <a:avLst/>
          </a:prstGeom>
          <a:noFill/>
        </p:spPr>
        <p:txBody>
          <a:bodyPr wrap="square">
            <a:spAutoFit/>
          </a:bodyPr>
          <a:lstStyle/>
          <a:p>
            <a:pPr defTabSz="1134222">
              <a:lnSpc>
                <a:spcPct val="90000"/>
              </a:lnSpc>
              <a:spcBef>
                <a:spcPts val="1240"/>
              </a:spcBef>
              <a:defRPr/>
            </a:pPr>
            <a:r>
              <a:rPr lang="ja-JP" altLang="en-US" sz="2000" b="1" dirty="0">
                <a:latin typeface="Meiryo UI" panose="020B0604030504040204" pitchFamily="50" charset="-128"/>
                <a:ea typeface="Meiryo UI" panose="020B0604030504040204" pitchFamily="50" charset="-128"/>
              </a:rPr>
              <a:t>★健康なからだをつくる</a:t>
            </a:r>
            <a:endParaRPr lang="en-US" altLang="ja-JP" sz="2000" b="1" dirty="0">
              <a:latin typeface="Meiryo UI" panose="020B0604030504040204" pitchFamily="50" charset="-128"/>
              <a:ea typeface="Meiryo UI" panose="020B0604030504040204" pitchFamily="50" charset="-128"/>
            </a:endParaRPr>
          </a:p>
          <a:p>
            <a:pPr defTabSz="1134222">
              <a:lnSpc>
                <a:spcPct val="90000"/>
              </a:lnSpc>
              <a:spcBef>
                <a:spcPts val="1240"/>
              </a:spcBef>
              <a:defRPr/>
            </a:pPr>
            <a:r>
              <a:rPr lang="ja-JP" altLang="en-US" sz="2000" b="1" dirty="0">
                <a:latin typeface="Meiryo UI" panose="020B0604030504040204" pitchFamily="50" charset="-128"/>
                <a:ea typeface="Meiryo UI" panose="020B0604030504040204" pitchFamily="50" charset="-128"/>
              </a:rPr>
              <a:t>★素直で明るい人間性を養う</a:t>
            </a:r>
            <a:endParaRPr lang="en-US" altLang="ja-JP" sz="2000" b="1" dirty="0">
              <a:latin typeface="Meiryo UI" panose="020B0604030504040204" pitchFamily="50" charset="-128"/>
              <a:ea typeface="Meiryo UI" panose="020B0604030504040204" pitchFamily="50" charset="-128"/>
            </a:endParaRPr>
          </a:p>
          <a:p>
            <a:pPr defTabSz="1134222">
              <a:lnSpc>
                <a:spcPct val="90000"/>
              </a:lnSpc>
              <a:spcBef>
                <a:spcPts val="1240"/>
              </a:spcBef>
              <a:defRPr/>
            </a:pPr>
            <a:r>
              <a:rPr lang="ja-JP" altLang="en-US" sz="2000" b="1" dirty="0">
                <a:latin typeface="Meiryo UI" panose="020B0604030504040204" pitchFamily="50" charset="-128"/>
                <a:ea typeface="Meiryo UI" panose="020B0604030504040204" pitchFamily="50" charset="-128"/>
              </a:rPr>
              <a:t>★豊かな創造性をひきだす</a:t>
            </a:r>
          </a:p>
        </p:txBody>
      </p:sp>
      <p:sp>
        <p:nvSpPr>
          <p:cNvPr id="25" name="正方形/長方形 24">
            <a:extLst>
              <a:ext uri="{FF2B5EF4-FFF2-40B4-BE49-F238E27FC236}">
                <a16:creationId xmlns:a16="http://schemas.microsoft.com/office/drawing/2014/main" id="{4E56B920-0978-92DC-DCBF-10CD94CFB30E}"/>
              </a:ext>
            </a:extLst>
          </p:cNvPr>
          <p:cNvSpPr/>
          <p:nvPr/>
        </p:nvSpPr>
        <p:spPr>
          <a:xfrm>
            <a:off x="415790" y="8836747"/>
            <a:ext cx="9798032" cy="830997"/>
          </a:xfrm>
          <a:prstGeom prst="rect">
            <a:avLst/>
          </a:prstGeom>
          <a:noFill/>
        </p:spPr>
        <p:txBody>
          <a:bodyPr wrap="square" lIns="91440" tIns="45720" rIns="91440" bIns="45720">
            <a:spAutoFit/>
          </a:bodyPr>
          <a:lstStyle/>
          <a:p>
            <a:r>
              <a:rPr lang="ja-JP" altLang="en-US" sz="2400" b="0" cap="none" spc="0" dirty="0">
                <a:ln w="12700">
                  <a:noFill/>
                </a:ln>
                <a:solidFill>
                  <a:srgbClr val="00B0F0"/>
                </a:solidFill>
                <a:latin typeface="HGP創英角ﾎﾟｯﾌﾟ体" panose="040B0A00000000000000" pitchFamily="50" charset="-128"/>
                <a:ea typeface="HGP創英角ﾎﾟｯﾌﾟ体" panose="040B0A00000000000000" pitchFamily="50" charset="-128"/>
              </a:rPr>
              <a:t>錦秋幼稚園では、</a:t>
            </a:r>
            <a:r>
              <a:rPr lang="ja-JP" altLang="en-US" sz="2400" dirty="0">
                <a:ln w="12700">
                  <a:noFill/>
                </a:ln>
                <a:solidFill>
                  <a:srgbClr val="00B0F0"/>
                </a:solidFill>
                <a:latin typeface="HGP創英角ﾎﾟｯﾌﾟ体" panose="040B0A00000000000000" pitchFamily="50" charset="-128"/>
                <a:ea typeface="HGP創英角ﾎﾟｯﾌﾟ体" panose="040B0A00000000000000" pitchFamily="50" charset="-128"/>
              </a:rPr>
              <a:t>子どもが安心して過ごせる場所、好きなあそびを見つけ、</a:t>
            </a:r>
            <a:endParaRPr lang="en-US" altLang="ja-JP" sz="2400" dirty="0">
              <a:ln w="12700">
                <a:noFill/>
              </a:ln>
              <a:solidFill>
                <a:srgbClr val="00B0F0"/>
              </a:solidFill>
              <a:latin typeface="HGP創英角ﾎﾟｯﾌﾟ体" panose="040B0A00000000000000" pitchFamily="50" charset="-128"/>
              <a:ea typeface="HGP創英角ﾎﾟｯﾌﾟ体" panose="040B0A00000000000000" pitchFamily="50" charset="-128"/>
            </a:endParaRPr>
          </a:p>
          <a:p>
            <a:r>
              <a:rPr lang="ja-JP" altLang="en-US" sz="2400" dirty="0">
                <a:ln w="12700">
                  <a:noFill/>
                </a:ln>
                <a:solidFill>
                  <a:srgbClr val="00B0F0"/>
                </a:solidFill>
                <a:latin typeface="HGP創英角ﾎﾟｯﾌﾟ体" panose="040B0A00000000000000" pitchFamily="50" charset="-128"/>
                <a:ea typeface="HGP創英角ﾎﾟｯﾌﾟ体" panose="040B0A00000000000000" pitchFamily="50" charset="-128"/>
              </a:rPr>
              <a:t>のびのびと自分を出せる環境つくりを大切に保育を行っております。</a:t>
            </a:r>
            <a:endParaRPr lang="ja-JP" altLang="en-US" sz="2400" b="0" cap="none" spc="0" dirty="0">
              <a:ln w="12700">
                <a:noFill/>
              </a:ln>
              <a:solidFill>
                <a:srgbClr val="00B0F0"/>
              </a:solidFill>
              <a:latin typeface="HGP創英角ﾎﾟｯﾌﾟ体" panose="040B0A00000000000000" pitchFamily="50" charset="-128"/>
              <a:ea typeface="HGP創英角ﾎﾟｯﾌﾟ体" panose="040B0A00000000000000" pitchFamily="50" charset="-128"/>
            </a:endParaRPr>
          </a:p>
        </p:txBody>
      </p:sp>
      <p:graphicFrame>
        <p:nvGraphicFramePr>
          <p:cNvPr id="27" name="表 26">
            <a:extLst>
              <a:ext uri="{FF2B5EF4-FFF2-40B4-BE49-F238E27FC236}">
                <a16:creationId xmlns:a16="http://schemas.microsoft.com/office/drawing/2014/main" id="{7CFF5BB8-3497-4B36-E78C-8F72270CC4C9}"/>
              </a:ext>
            </a:extLst>
          </p:cNvPr>
          <p:cNvGraphicFramePr>
            <a:graphicFrameLocks noGrp="1"/>
          </p:cNvGraphicFramePr>
          <p:nvPr>
            <p:extLst>
              <p:ext uri="{D42A27DB-BD31-4B8C-83A1-F6EECF244321}">
                <p14:modId xmlns:p14="http://schemas.microsoft.com/office/powerpoint/2010/main" val="2397848900"/>
              </p:ext>
            </p:extLst>
          </p:nvPr>
        </p:nvGraphicFramePr>
        <p:xfrm>
          <a:off x="201779" y="9793509"/>
          <a:ext cx="10258409" cy="3401783"/>
        </p:xfrm>
        <a:graphic>
          <a:graphicData uri="http://schemas.openxmlformats.org/drawingml/2006/table">
            <a:tbl>
              <a:tblPr firstRow="1" bandRow="1">
                <a:tableStyleId>{7DF18680-E054-41AD-8BC1-D1AEF772440D}</a:tableStyleId>
              </a:tblPr>
              <a:tblGrid>
                <a:gridCol w="2075165">
                  <a:extLst>
                    <a:ext uri="{9D8B030D-6E8A-4147-A177-3AD203B41FA5}">
                      <a16:colId xmlns:a16="http://schemas.microsoft.com/office/drawing/2014/main" val="3465890769"/>
                    </a:ext>
                  </a:extLst>
                </a:gridCol>
                <a:gridCol w="8183244">
                  <a:extLst>
                    <a:ext uri="{9D8B030D-6E8A-4147-A177-3AD203B41FA5}">
                      <a16:colId xmlns:a16="http://schemas.microsoft.com/office/drawing/2014/main" val="2152941364"/>
                    </a:ext>
                  </a:extLst>
                </a:gridCol>
              </a:tblGrid>
              <a:tr h="413479">
                <a:tc gridSpan="2">
                  <a:txBody>
                    <a:bodyPr/>
                    <a:lstStyle/>
                    <a:p>
                      <a:pPr algn="r"/>
                      <a:r>
                        <a:rPr kumimoji="1" lang="ja-JP" altLang="en-US" dirty="0"/>
                        <a:t>錦秋幼稚園　問い合わせ先　</a:t>
                      </a:r>
                      <a:r>
                        <a:rPr kumimoji="1" lang="en-US" altLang="ja-JP" dirty="0"/>
                        <a:t>TEL</a:t>
                      </a:r>
                      <a:r>
                        <a:rPr kumimoji="1" lang="ja-JP" altLang="en-US" dirty="0"/>
                        <a:t>０４２</a:t>
                      </a:r>
                      <a:r>
                        <a:rPr kumimoji="1" lang="en-US" altLang="ja-JP" dirty="0"/>
                        <a:t>―</a:t>
                      </a:r>
                      <a:r>
                        <a:rPr kumimoji="1" lang="ja-JP" altLang="en-US" dirty="0"/>
                        <a:t>３７４</a:t>
                      </a:r>
                      <a:r>
                        <a:rPr kumimoji="1" lang="en-US" altLang="ja-JP" dirty="0"/>
                        <a:t>―</a:t>
                      </a:r>
                      <a:r>
                        <a:rPr kumimoji="1" lang="ja-JP" altLang="en-US" dirty="0"/>
                        <a:t>６７６７</a:t>
                      </a:r>
                    </a:p>
                  </a:txBody>
                  <a:tcPr>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2593669"/>
                  </a:ext>
                </a:extLst>
              </a:tr>
              <a:tr h="402537">
                <a:tc>
                  <a:txBody>
                    <a:bodyPr/>
                    <a:lstStyle/>
                    <a:p>
                      <a:pPr algn="dist"/>
                      <a:r>
                        <a:rPr kumimoji="1" lang="ja-JP" altLang="en-US" sz="1800" dirty="0"/>
                        <a:t>担当教諭</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a:t>錦秋幼稚園教諭</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52269002"/>
                  </a:ext>
                </a:extLst>
              </a:tr>
              <a:tr h="402537">
                <a:tc>
                  <a:txBody>
                    <a:bodyPr/>
                    <a:lstStyle/>
                    <a:p>
                      <a:pPr algn="dist"/>
                      <a:r>
                        <a:rPr kumimoji="1" lang="ja-JP" altLang="en-US" sz="1800" dirty="0"/>
                        <a:t>対象者</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a:t>多摩市在住</a:t>
                      </a:r>
                      <a:r>
                        <a:rPr kumimoji="1" lang="ja-JP" altLang="en-US" sz="1800"/>
                        <a:t>で、１歳半から２歳</a:t>
                      </a:r>
                      <a:r>
                        <a:rPr kumimoji="1" lang="ja-JP" altLang="en-US" sz="1800" dirty="0"/>
                        <a:t>のお子様　（満３歳前々日まで）</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85107389"/>
                  </a:ext>
                </a:extLst>
              </a:tr>
              <a:tr h="402537">
                <a:tc>
                  <a:txBody>
                    <a:bodyPr/>
                    <a:lstStyle/>
                    <a:p>
                      <a:pPr algn="dist"/>
                      <a:r>
                        <a:rPr kumimoji="1" lang="ja-JP" altLang="en-US" sz="1800" dirty="0"/>
                        <a:t>時　間</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a:t>７時３０分から１９時の中での希望時間（８時間以内）</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20281511"/>
                  </a:ext>
                </a:extLst>
              </a:tr>
              <a:tr h="719818">
                <a:tc>
                  <a:txBody>
                    <a:bodyPr/>
                    <a:lstStyle/>
                    <a:p>
                      <a:pPr algn="dist"/>
                      <a:r>
                        <a:rPr kumimoji="1" lang="ja-JP" altLang="en-US" sz="1800" dirty="0"/>
                        <a:t>通園時に</a:t>
                      </a:r>
                      <a:endParaRPr kumimoji="1" lang="en-US" altLang="ja-JP" sz="1800" dirty="0"/>
                    </a:p>
                    <a:p>
                      <a:pPr algn="dist"/>
                      <a:r>
                        <a:rPr kumimoji="1" lang="ja-JP" altLang="en-US" sz="1800" dirty="0"/>
                        <a:t>揃える物</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200000"/>
                        </a:lnSpc>
                      </a:pPr>
                      <a:r>
                        <a:rPr kumimoji="1" lang="ja-JP" altLang="en-US" sz="1800" dirty="0"/>
                        <a:t>上履き、お手拭きタオル、水筒、着替え一式　他</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6961275"/>
                  </a:ext>
                </a:extLst>
              </a:tr>
              <a:tr h="402537">
                <a:tc>
                  <a:txBody>
                    <a:bodyPr/>
                    <a:lstStyle/>
                    <a:p>
                      <a:pPr algn="dist"/>
                      <a:r>
                        <a:rPr kumimoji="1" lang="ja-JP" altLang="en-US" sz="1800" dirty="0"/>
                        <a:t>送　迎</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a:t>駐車場あり　自転車は正門横に一時的に駐輪可能です</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7566447"/>
                  </a:ext>
                </a:extLst>
              </a:tr>
              <a:tr h="613011">
                <a:tc>
                  <a:txBody>
                    <a:bodyPr/>
                    <a:lstStyle/>
                    <a:p>
                      <a:pPr algn="dist">
                        <a:lnSpc>
                          <a:spcPct val="200000"/>
                        </a:lnSpc>
                      </a:pPr>
                      <a:r>
                        <a:rPr kumimoji="1" lang="ja-JP" altLang="en-US" sz="1800" dirty="0"/>
                        <a:t>申込方法</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kumimoji="1" lang="ja-JP" altLang="en-US" sz="1800" dirty="0"/>
                        <a:t>多摩市子ども・若者政策課（</a:t>
                      </a:r>
                      <a:r>
                        <a:rPr kumimoji="1" lang="en-US" altLang="ja-JP" sz="1800" dirty="0"/>
                        <a:t>042-338-6850</a:t>
                      </a:r>
                      <a:r>
                        <a:rPr kumimoji="1" lang="ja-JP" altLang="en-US" sz="1800" dirty="0"/>
                        <a:t>）へ申し込み頂き、多摩市より認定証を受けた後に幼稚園と面談して利用開始となります。</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2473880874"/>
                  </a:ext>
                </a:extLst>
              </a:tr>
            </a:tbl>
          </a:graphicData>
        </a:graphic>
      </p:graphicFrame>
      <p:pic>
        <p:nvPicPr>
          <p:cNvPr id="32" name="コンテンツ プレースホルダー 4">
            <a:extLst>
              <a:ext uri="{FF2B5EF4-FFF2-40B4-BE49-F238E27FC236}">
                <a16:creationId xmlns:a16="http://schemas.microsoft.com/office/drawing/2014/main" id="{709C66BC-CCF1-7654-5D9A-40B5BA2877DF}"/>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21498" r="13780"/>
          <a:stretch/>
        </p:blipFill>
        <p:spPr>
          <a:xfrm>
            <a:off x="2069822" y="13296176"/>
            <a:ext cx="1705713" cy="1705713"/>
          </a:xfrm>
          <a:prstGeom prst="ellipse">
            <a:avLst/>
          </a:prstGeom>
          <a:ln w="19050">
            <a:noFill/>
          </a:ln>
        </p:spPr>
      </p:pic>
      <p:pic>
        <p:nvPicPr>
          <p:cNvPr id="33" name="図 32">
            <a:extLst>
              <a:ext uri="{FF2B5EF4-FFF2-40B4-BE49-F238E27FC236}">
                <a16:creationId xmlns:a16="http://schemas.microsoft.com/office/drawing/2014/main" id="{D7C99C9D-9E1E-41DA-A38E-5F4900F78578}"/>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96229" y="13361391"/>
            <a:ext cx="1780420" cy="1620766"/>
          </a:xfrm>
          <a:prstGeom prst="ellipse">
            <a:avLst/>
          </a:prstGeom>
          <a:ln w="63500" cap="rnd">
            <a:noFill/>
          </a:ln>
          <a:effectLst>
            <a:outerShdw blurRad="381000" dist="292100" dir="5400000" sx="-80000" sy="-18000" rotWithShape="0">
              <a:srgbClr val="000000">
                <a:alpha val="22000"/>
              </a:srgbClr>
            </a:outerShdw>
          </a:effectLst>
          <a:extLst>
            <a:ext uri="{909E8E84-426E-40DD-AFC4-6F175D3DCCD1}">
              <a14:hiddenFill xmlns:a14="http://schemas.microsoft.com/office/drawing/2010/main">
                <a:solidFill>
                  <a:srgbClr val="FFFFFF"/>
                </a:solidFill>
              </a14:hiddenFill>
            </a:ext>
          </a:extLst>
        </p:spPr>
      </p:pic>
      <p:sp>
        <p:nvSpPr>
          <p:cNvPr id="37" name="四角形: 角を丸くする 36">
            <a:extLst>
              <a:ext uri="{FF2B5EF4-FFF2-40B4-BE49-F238E27FC236}">
                <a16:creationId xmlns:a16="http://schemas.microsoft.com/office/drawing/2014/main" id="{9908CDA0-3AA8-3214-F4A9-1169DF7FF5FD}"/>
              </a:ext>
            </a:extLst>
          </p:cNvPr>
          <p:cNvSpPr/>
          <p:nvPr/>
        </p:nvSpPr>
        <p:spPr>
          <a:xfrm>
            <a:off x="3649984" y="6265952"/>
            <a:ext cx="6877163" cy="2549486"/>
          </a:xfrm>
          <a:prstGeom prst="roundRect">
            <a:avLst/>
          </a:prstGeom>
          <a:noFill/>
          <a:ln w="38100">
            <a:solidFill>
              <a:srgbClr val="0070C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8" name="四角形: 角を丸くする 4">
            <a:extLst>
              <a:ext uri="{FF2B5EF4-FFF2-40B4-BE49-F238E27FC236}">
                <a16:creationId xmlns:a16="http://schemas.microsoft.com/office/drawing/2014/main" id="{D2C9C39B-C76C-811E-80DF-15CE9F7DE185}"/>
              </a:ext>
            </a:extLst>
          </p:cNvPr>
          <p:cNvSpPr txBox="1"/>
          <p:nvPr/>
        </p:nvSpPr>
        <p:spPr>
          <a:xfrm>
            <a:off x="3775535" y="6363109"/>
            <a:ext cx="6572309" cy="2351444"/>
          </a:xfrm>
          <a:prstGeom prst="rect">
            <a:avLst/>
          </a:prstGeom>
          <a:noFill/>
          <a:ln w="28575">
            <a:noFill/>
          </a:ln>
        </p:spPr>
        <p:style>
          <a:lnRef idx="0">
            <a:scrgbClr r="0" g="0" b="0"/>
          </a:lnRef>
          <a:fillRef idx="0">
            <a:scrgbClr r="0" g="0" b="0"/>
          </a:fillRef>
          <a:effectRef idx="0">
            <a:scrgbClr r="0" g="0" b="0"/>
          </a:effectRef>
          <a:fontRef idx="minor">
            <a:schemeClr val="lt1"/>
          </a:fontRef>
        </p:style>
        <p:txBody>
          <a:bodyPr spcFirstLastPara="0" vert="horz" wrap="square" lIns="45720" tIns="22860" rIns="45720" bIns="22860" numCol="1" spcCol="1270" anchor="ctr" anchorCtr="0">
            <a:noAutofit/>
          </a:bodyPr>
          <a:lstStyle/>
          <a:p>
            <a:pPr defTabSz="533400">
              <a:lnSpc>
                <a:spcPct val="90000"/>
              </a:lnSpc>
              <a:spcBef>
                <a:spcPct val="0"/>
              </a:spcBef>
              <a:spcAft>
                <a:spcPct val="35000"/>
              </a:spcAft>
            </a:pPr>
            <a:r>
              <a:rPr lang="ja-JP" altLang="en-US" sz="1800" dirty="0">
                <a:solidFill>
                  <a:schemeClr val="tx1"/>
                </a:solidFill>
                <a:latin typeface="HG丸ｺﾞｼｯｸM-PRO" panose="020F0600000000000000" pitchFamily="50" charset="-128"/>
                <a:ea typeface="HG丸ｺﾞｼｯｸM-PRO" panose="020F0600000000000000" pitchFamily="50" charset="-128"/>
              </a:rPr>
              <a:t>全面改修により、きれいで清潔感のある保育室や園庭で、先生とうたや手遊び、外遊びを楽しみ、同世代のお友だちと関わりながらいっぱい遊びませんか？</a:t>
            </a:r>
            <a:r>
              <a:rPr lang="en-US" altLang="ja-JP" sz="1800" dirty="0">
                <a:solidFill>
                  <a:schemeClr val="tx1"/>
                </a:solidFill>
                <a:latin typeface="HG丸ｺﾞｼｯｸM-PRO" panose="020F0600000000000000" pitchFamily="50" charset="-128"/>
                <a:ea typeface="HG丸ｺﾞｼｯｸM-PRO" panose="020F0600000000000000" pitchFamily="50" charset="-128"/>
              </a:rPr>
              <a:t> </a:t>
            </a:r>
          </a:p>
          <a:p>
            <a:pPr defTabSz="533400">
              <a:lnSpc>
                <a:spcPct val="90000"/>
              </a:lnSpc>
              <a:spcBef>
                <a:spcPct val="0"/>
              </a:spcBef>
              <a:spcAft>
                <a:spcPct val="35000"/>
              </a:spcAft>
            </a:pPr>
            <a:r>
              <a:rPr lang="ja-JP" altLang="en-US" sz="1800" dirty="0">
                <a:solidFill>
                  <a:schemeClr val="tx1"/>
                </a:solidFill>
                <a:latin typeface="HG丸ｺﾞｼｯｸM-PRO" panose="020F0600000000000000" pitchFamily="50" charset="-128"/>
                <a:ea typeface="HG丸ｺﾞｼｯｸM-PRO" panose="020F0600000000000000" pitchFamily="50" charset="-128"/>
              </a:rPr>
              <a:t>「遊び」を通じて、子どもたちが自ら考え、学んでいく保育をするとともに安全で安心して幼稚園に通える環境づくりを行っております。</a:t>
            </a:r>
            <a:endParaRPr lang="en-US" altLang="ja-JP" sz="1800" dirty="0">
              <a:solidFill>
                <a:schemeClr val="tx1"/>
              </a:solidFill>
              <a:latin typeface="HG丸ｺﾞｼｯｸM-PRO" panose="020F0600000000000000" pitchFamily="50" charset="-128"/>
              <a:ea typeface="HG丸ｺﾞｼｯｸM-PRO" panose="020F0600000000000000" pitchFamily="50" charset="-128"/>
            </a:endParaRPr>
          </a:p>
          <a:p>
            <a:pPr defTabSz="533400">
              <a:lnSpc>
                <a:spcPct val="90000"/>
              </a:lnSpc>
              <a:spcBef>
                <a:spcPct val="0"/>
              </a:spcBef>
              <a:spcAft>
                <a:spcPct val="35000"/>
              </a:spcAft>
            </a:pPr>
            <a:r>
              <a:rPr lang="ja-JP" altLang="en-US" sz="1800" dirty="0">
                <a:solidFill>
                  <a:schemeClr val="tx1"/>
                </a:solidFill>
                <a:latin typeface="HG丸ｺﾞｼｯｸM-PRO" panose="020F0600000000000000" pitchFamily="50" charset="-128"/>
                <a:ea typeface="HG丸ｺﾞｼｯｸM-PRO" panose="020F0600000000000000" pitchFamily="50" charset="-128"/>
              </a:rPr>
              <a:t>ご参加お待ちしております！！</a:t>
            </a:r>
            <a:endParaRPr lang="en-US" altLang="ja-JP" sz="18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23454250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mpanyprofile_tp_013.potx" id="{1B116B51-24ED-4257-B987-3C3FE3E54483}" vid="{8A9EF0E8-74CC-4674-A02F-1CD90CD8566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companyprofile_tp_013</Template>
  <TotalTime>2312</TotalTime>
  <Words>287</Words>
  <Application>Microsoft Office PowerPoint</Application>
  <PresentationFormat>ユーザー設定</PresentationFormat>
  <Paragraphs>37</Paragraphs>
  <Slides>1</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HGP創英角ｺﾞｼｯｸUB</vt:lpstr>
      <vt:lpstr>HGP創英角ﾎﾟｯﾌﾟ体</vt:lpstr>
      <vt:lpstr>HG丸ｺﾞｼｯｸM-PRO</vt:lpstr>
      <vt:lpstr>HG創英角ﾎﾟｯﾌﾟ体</vt:lpstr>
      <vt:lpstr>Meiryo UI</vt:lpstr>
      <vt:lpstr>メイリオ</vt:lpstr>
      <vt:lpstr>富士ポップ</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秋間 善弘</dc:creator>
  <cp:lastModifiedBy>Owner</cp:lastModifiedBy>
  <cp:revision>177</cp:revision>
  <cp:lastPrinted>2025-03-11T02:08:26Z</cp:lastPrinted>
  <dcterms:created xsi:type="dcterms:W3CDTF">2018-07-26T06:20:28Z</dcterms:created>
  <dcterms:modified xsi:type="dcterms:W3CDTF">2025-08-27T00:50:14Z</dcterms:modified>
</cp:coreProperties>
</file>